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7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5.jpeg"/><Relationship Id="rId2" Type="http://schemas.openxmlformats.org/officeDocument/2006/relationships/image" Target="../media/image1.jpg"/><Relationship Id="rId16" Type="http://schemas.openxmlformats.org/officeDocument/2006/relationships/image" Target="../media/image14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3.jp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Relationship Id="rId14" Type="http://schemas.openxmlformats.org/officeDocument/2006/relationships/hyperlink" Target="mailto:mark@beachbreak-properties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07" b="32357"/>
          <a:stretch/>
        </p:blipFill>
        <p:spPr>
          <a:xfrm>
            <a:off x="2607059" y="1084859"/>
            <a:ext cx="2607468" cy="1524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76201"/>
            <a:ext cx="7772400" cy="1098817"/>
          </a:xfrm>
          <a:gradFill>
            <a:gsLst>
              <a:gs pos="0">
                <a:schemeClr val="accent6"/>
              </a:gs>
              <a:gs pos="49000">
                <a:schemeClr val="accent6">
                  <a:lumMod val="60000"/>
                  <a:lumOff val="40000"/>
                  <a:alpha val="8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</a:gradFill>
        </p:spPr>
        <p:txBody>
          <a:bodyPr anchor="t">
            <a:no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Just Reduced!</a:t>
            </a:r>
            <a:endParaRPr lang="en-U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484" y="3220958"/>
            <a:ext cx="7612380" cy="3312625"/>
          </a:xfrm>
        </p:spPr>
        <p:txBody>
          <a:bodyPr>
            <a:noAutofit/>
          </a:bodyPr>
          <a:lstStyle/>
          <a:p>
            <a:r>
              <a:rPr lang="en-US" sz="1600" dirty="0">
                <a:latin typeface="Century Gothic" panose="020B0502020202020204" pitchFamily="34" charset="0"/>
              </a:rPr>
              <a:t>Large homes on the BIG LAKE don't come on the market very often </a:t>
            </a:r>
            <a:r>
              <a:rPr lang="en-US" sz="1600" dirty="0" smtClean="0">
                <a:latin typeface="Century Gothic" panose="020B0502020202020204" pitchFamily="34" charset="0"/>
              </a:rPr>
              <a:t>so</a:t>
            </a:r>
            <a:br>
              <a:rPr lang="en-US" sz="1600" dirty="0" smtClean="0">
                <a:latin typeface="Century Gothic" panose="020B0502020202020204" pitchFamily="34" charset="0"/>
              </a:rPr>
            </a:br>
            <a:r>
              <a:rPr lang="en-US" sz="1600" b="1" i="1" dirty="0" smtClean="0">
                <a:latin typeface="Century Gothic" panose="020B0502020202020204" pitchFamily="34" charset="0"/>
              </a:rPr>
              <a:t>DO </a:t>
            </a:r>
            <a:r>
              <a:rPr lang="en-US" sz="1600" b="1" i="1" dirty="0">
                <a:latin typeface="Century Gothic" panose="020B0502020202020204" pitchFamily="34" charset="0"/>
              </a:rPr>
              <a:t>NOT MISS THIS </a:t>
            </a:r>
            <a:r>
              <a:rPr lang="en-US" sz="1600" b="1" i="1" dirty="0" smtClean="0">
                <a:latin typeface="Century Gothic" panose="020B0502020202020204" pitchFamily="34" charset="0"/>
              </a:rPr>
              <a:t>OPPORTUNITY!</a:t>
            </a:r>
          </a:p>
          <a:p>
            <a:endParaRPr lang="en-US" sz="1600" b="1" i="1" dirty="0" smtClean="0">
              <a:latin typeface="Century Gothic" panose="020B0502020202020204" pitchFamily="34" charset="0"/>
            </a:endParaRPr>
          </a:p>
          <a:p>
            <a:r>
              <a:rPr lang="en-US" sz="1600" dirty="0" smtClean="0">
                <a:latin typeface="Century Gothic" panose="020B0502020202020204" pitchFamily="34" charset="0"/>
              </a:rPr>
              <a:t>Premium </a:t>
            </a:r>
            <a:r>
              <a:rPr lang="en-US" sz="1600" dirty="0">
                <a:latin typeface="Century Gothic" panose="020B0502020202020204" pitchFamily="34" charset="0"/>
              </a:rPr>
              <a:t>Lake AND Canal-front Lot; Ground-Floor Master; Brick Construction; Lake-Drawn Landscaping Irrigation; X-Flood Zone. Elegant touches abound such as the massive two-story windows in the living room, the coffered ceilings in the Master bedroom, the large island in the kitchen, and the spacious screened-porch and deck overlooking the lake. There are also heaps of not-so-obvious upgrades such as the high-end hurricane shutters; over-sized garage; handicap ramp and extra wide doorways on the main floor; dehumidified crawl space; new roof covering in 2014; new HVAC in 2011/2012; and so much more! Come grab this OUTSTANDING LOCATION today and personalize it to your liking!</a:t>
            </a:r>
            <a:endParaRPr lang="en-US" sz="1600" dirty="0">
              <a:latin typeface="Century Gothic" panose="020B0502020202020204" pitchFamily="34" charset="0"/>
            </a:endParaRPr>
          </a:p>
        </p:txBody>
      </p:sp>
      <p:pic>
        <p:nvPicPr>
          <p:cNvPr id="1026" name="Picture 2" descr="G:\All Web Sites\CVH\flyers\4204CoolidgeSt_060514\mar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9067799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9067799"/>
            <a:ext cx="1847850" cy="9144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819400"/>
            <a:ext cx="7772400" cy="480085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50000">
                <a:schemeClr val="bg1">
                  <a:alpha val="7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1186 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Waterfront </a:t>
            </a:r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Dr - Mt Pleasant - MLS# 15013340 - $</a:t>
            </a:r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907,000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41" y="6595825"/>
            <a:ext cx="1220724" cy="81381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0383" y="6595824"/>
            <a:ext cx="1220724" cy="81381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4625" y="6595246"/>
            <a:ext cx="1220724" cy="81381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3107" y="6595246"/>
            <a:ext cx="1220724" cy="81381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8867" y="6595246"/>
            <a:ext cx="1220724" cy="81381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3107" y="7641884"/>
            <a:ext cx="1220724" cy="81381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8177" y="7641884"/>
            <a:ext cx="1220724" cy="81381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41" y="7641884"/>
            <a:ext cx="1220724" cy="813816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8598" y="7641884"/>
            <a:ext cx="1220724" cy="813816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4493362" y="9017168"/>
            <a:ext cx="3279037" cy="101566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en-US" sz="2400" dirty="0" smtClean="0">
                <a:latin typeface="Century Gothic" panose="020B0502020202020204" pitchFamily="34" charset="0"/>
              </a:rPr>
              <a:t>Mark Macpherson</a:t>
            </a:r>
          </a:p>
          <a:p>
            <a:pPr algn="r"/>
            <a:r>
              <a:rPr lang="en-US" sz="1200" dirty="0" smtClean="0">
                <a:latin typeface="Century Gothic" panose="020B0502020202020204" pitchFamily="34" charset="0"/>
                <a:hlinkClick r:id="rId14"/>
              </a:rPr>
              <a:t/>
            </a:r>
            <a:br>
              <a:rPr lang="en-US" sz="1200" dirty="0" smtClean="0">
                <a:latin typeface="Century Gothic" panose="020B0502020202020204" pitchFamily="34" charset="0"/>
                <a:hlinkClick r:id="rId14"/>
              </a:rPr>
            </a:br>
            <a:r>
              <a:rPr lang="en-US" sz="1200" dirty="0" smtClean="0">
                <a:latin typeface="Century Gothic" panose="020B0502020202020204" pitchFamily="34" charset="0"/>
                <a:hlinkClick r:id="rId14"/>
              </a:rPr>
              <a:t>mark@beachbreak-properties.com</a:t>
            </a:r>
            <a:endParaRPr lang="en-US" sz="1200" dirty="0" smtClean="0">
              <a:latin typeface="Century Gothic" panose="020B0502020202020204" pitchFamily="34" charset="0"/>
            </a:endParaRPr>
          </a:p>
          <a:p>
            <a:pPr algn="r"/>
            <a:r>
              <a:rPr lang="en-US" sz="1200" dirty="0" smtClean="0">
                <a:latin typeface="Century Gothic" panose="020B0502020202020204" pitchFamily="34" charset="0"/>
              </a:rPr>
              <a:t>843.367.5640 Mobile</a:t>
            </a:r>
            <a:endParaRPr lang="en-US" sz="1200" dirty="0">
              <a:latin typeface="Century Gothic" panose="020B050202020202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-2209800" y="8171676"/>
            <a:ext cx="197381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/>
              <a:t>The Boulevard Company, LLC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32" y="1084859"/>
            <a:ext cx="2286000" cy="15240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8935" y="1084859"/>
            <a:ext cx="2286000" cy="15240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38" y="7641884"/>
            <a:ext cx="1220724" cy="813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5887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37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Just Reduced!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Pond-Front In Hamlin!</dc:title>
  <dc:creator>CVH360</dc:creator>
  <cp:lastModifiedBy>A. Thomas</cp:lastModifiedBy>
  <cp:revision>9</cp:revision>
  <dcterms:created xsi:type="dcterms:W3CDTF">2006-08-16T00:00:00Z</dcterms:created>
  <dcterms:modified xsi:type="dcterms:W3CDTF">2015-07-24T18:06:45Z</dcterms:modified>
</cp:coreProperties>
</file>