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226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3971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1pPr>
            <a:lvl2pPr marL="44950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99010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48516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4pPr>
            <a:lvl5pPr marL="1798021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5pPr>
            <a:lvl6pPr marL="2247527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6pPr>
            <a:lvl7pPr marL="2697032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7pPr>
            <a:lvl8pPr marL="3146538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8pPr>
            <a:lvl9pPr marL="3596043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735"/>
            </a:lvl1pPr>
            <a:lvl2pPr>
              <a:defRPr sz="2382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735"/>
            </a:lvl1pPr>
            <a:lvl2pPr>
              <a:defRPr sz="2382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382" b="1"/>
            </a:lvl1pPr>
            <a:lvl2pPr marL="449505" indent="0">
              <a:buNone/>
              <a:defRPr sz="1941" b="1"/>
            </a:lvl2pPr>
            <a:lvl3pPr marL="899010" indent="0">
              <a:buNone/>
              <a:defRPr sz="1765" b="1"/>
            </a:lvl3pPr>
            <a:lvl4pPr marL="1348516" indent="0">
              <a:buNone/>
              <a:defRPr sz="1588" b="1"/>
            </a:lvl4pPr>
            <a:lvl5pPr marL="1798021" indent="0">
              <a:buNone/>
              <a:defRPr sz="1588" b="1"/>
            </a:lvl5pPr>
            <a:lvl6pPr marL="2247527" indent="0">
              <a:buNone/>
              <a:defRPr sz="1588" b="1"/>
            </a:lvl6pPr>
            <a:lvl7pPr marL="2697032" indent="0">
              <a:buNone/>
              <a:defRPr sz="1588" b="1"/>
            </a:lvl7pPr>
            <a:lvl8pPr marL="3146538" indent="0">
              <a:buNone/>
              <a:defRPr sz="1588" b="1"/>
            </a:lvl8pPr>
            <a:lvl9pPr marL="3596043" indent="0">
              <a:buNone/>
              <a:defRPr sz="158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382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382" b="1"/>
            </a:lvl1pPr>
            <a:lvl2pPr marL="449505" indent="0">
              <a:buNone/>
              <a:defRPr sz="1941" b="1"/>
            </a:lvl2pPr>
            <a:lvl3pPr marL="899010" indent="0">
              <a:buNone/>
              <a:defRPr sz="1765" b="1"/>
            </a:lvl3pPr>
            <a:lvl4pPr marL="1348516" indent="0">
              <a:buNone/>
              <a:defRPr sz="1588" b="1"/>
            </a:lvl4pPr>
            <a:lvl5pPr marL="1798021" indent="0">
              <a:buNone/>
              <a:defRPr sz="1588" b="1"/>
            </a:lvl5pPr>
            <a:lvl6pPr marL="2247527" indent="0">
              <a:buNone/>
              <a:defRPr sz="1588" b="1"/>
            </a:lvl6pPr>
            <a:lvl7pPr marL="2697032" indent="0">
              <a:buNone/>
              <a:defRPr sz="1588" b="1"/>
            </a:lvl7pPr>
            <a:lvl8pPr marL="3146538" indent="0">
              <a:buNone/>
              <a:defRPr sz="1588" b="1"/>
            </a:lvl8pPr>
            <a:lvl9pPr marL="3596043" indent="0">
              <a:buNone/>
              <a:defRPr sz="158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382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7"/>
            <a:ext cx="3833813" cy="7804151"/>
          </a:xfrm>
        </p:spPr>
        <p:txBody>
          <a:bodyPr/>
          <a:lstStyle>
            <a:lvl1pPr>
              <a:defRPr sz="3177"/>
            </a:lvl1pPr>
            <a:lvl2pPr>
              <a:defRPr sz="2735"/>
            </a:lvl2pPr>
            <a:lvl3pPr>
              <a:defRPr sz="2382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7"/>
            <a:ext cx="2256235" cy="6254751"/>
          </a:xfrm>
        </p:spPr>
        <p:txBody>
          <a:bodyPr/>
          <a:lstStyle>
            <a:lvl1pPr marL="0" indent="0">
              <a:buNone/>
              <a:defRPr sz="1412"/>
            </a:lvl1pPr>
            <a:lvl2pPr marL="449505" indent="0">
              <a:buNone/>
              <a:defRPr sz="1147"/>
            </a:lvl2pPr>
            <a:lvl3pPr marL="899010" indent="0">
              <a:buNone/>
              <a:defRPr sz="971"/>
            </a:lvl3pPr>
            <a:lvl4pPr marL="1348516" indent="0">
              <a:buNone/>
              <a:defRPr sz="882"/>
            </a:lvl4pPr>
            <a:lvl5pPr marL="1798021" indent="0">
              <a:buNone/>
              <a:defRPr sz="882"/>
            </a:lvl5pPr>
            <a:lvl6pPr marL="2247527" indent="0">
              <a:buNone/>
              <a:defRPr sz="882"/>
            </a:lvl6pPr>
            <a:lvl7pPr marL="2697032" indent="0">
              <a:buNone/>
              <a:defRPr sz="882"/>
            </a:lvl7pPr>
            <a:lvl8pPr marL="3146538" indent="0">
              <a:buNone/>
              <a:defRPr sz="882"/>
            </a:lvl8pPr>
            <a:lvl9pPr marL="3596043" indent="0">
              <a:buNone/>
              <a:defRPr sz="88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177"/>
            </a:lvl1pPr>
            <a:lvl2pPr marL="449505" indent="0">
              <a:buNone/>
              <a:defRPr sz="2735"/>
            </a:lvl2pPr>
            <a:lvl3pPr marL="899010" indent="0">
              <a:buNone/>
              <a:defRPr sz="2382"/>
            </a:lvl3pPr>
            <a:lvl4pPr marL="1348516" indent="0">
              <a:buNone/>
              <a:defRPr sz="1941"/>
            </a:lvl4pPr>
            <a:lvl5pPr marL="1798021" indent="0">
              <a:buNone/>
              <a:defRPr sz="1941"/>
            </a:lvl5pPr>
            <a:lvl6pPr marL="2247527" indent="0">
              <a:buNone/>
              <a:defRPr sz="1941"/>
            </a:lvl6pPr>
            <a:lvl7pPr marL="2697032" indent="0">
              <a:buNone/>
              <a:defRPr sz="1941"/>
            </a:lvl7pPr>
            <a:lvl8pPr marL="3146538" indent="0">
              <a:buNone/>
              <a:defRPr sz="1941"/>
            </a:lvl8pPr>
            <a:lvl9pPr marL="3596043" indent="0">
              <a:buNone/>
              <a:defRPr sz="194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12"/>
            </a:lvl1pPr>
            <a:lvl2pPr marL="449505" indent="0">
              <a:buNone/>
              <a:defRPr sz="1147"/>
            </a:lvl2pPr>
            <a:lvl3pPr marL="899010" indent="0">
              <a:buNone/>
              <a:defRPr sz="971"/>
            </a:lvl3pPr>
            <a:lvl4pPr marL="1348516" indent="0">
              <a:buNone/>
              <a:defRPr sz="882"/>
            </a:lvl4pPr>
            <a:lvl5pPr marL="1798021" indent="0">
              <a:buNone/>
              <a:defRPr sz="882"/>
            </a:lvl5pPr>
            <a:lvl6pPr marL="2247527" indent="0">
              <a:buNone/>
              <a:defRPr sz="882"/>
            </a:lvl6pPr>
            <a:lvl7pPr marL="2697032" indent="0">
              <a:buNone/>
              <a:defRPr sz="882"/>
            </a:lvl7pPr>
            <a:lvl8pPr marL="3146538" indent="0">
              <a:buNone/>
              <a:defRPr sz="882"/>
            </a:lvl8pPr>
            <a:lvl9pPr marL="3596043" indent="0">
              <a:buNone/>
              <a:defRPr sz="88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99010" rtl="0" eaLnBrk="1" latinLnBrk="0" hangingPunct="1">
        <a:spcBef>
          <a:spcPct val="0"/>
        </a:spcBef>
        <a:buNone/>
        <a:defRPr sz="43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7129" indent="-337129" algn="l" defTabSz="899010" rtl="0" eaLnBrk="1" latinLnBrk="0" hangingPunct="1">
        <a:spcBef>
          <a:spcPct val="20000"/>
        </a:spcBef>
        <a:buFont typeface="Arial" pitchFamily="34" charset="0"/>
        <a:buChar char="•"/>
        <a:defRPr sz="3177" kern="1200">
          <a:solidFill>
            <a:schemeClr val="tx1"/>
          </a:solidFill>
          <a:latin typeface="+mn-lt"/>
          <a:ea typeface="+mn-ea"/>
          <a:cs typeface="+mn-cs"/>
        </a:defRPr>
      </a:lvl1pPr>
      <a:lvl2pPr marL="730446" indent="-280941" algn="l" defTabSz="899010" rtl="0" eaLnBrk="1" latinLnBrk="0" hangingPunct="1">
        <a:spcBef>
          <a:spcPct val="20000"/>
        </a:spcBef>
        <a:buFont typeface="Arial" pitchFamily="34" charset="0"/>
        <a:buChar char="–"/>
        <a:defRPr sz="2735" kern="1200">
          <a:solidFill>
            <a:schemeClr val="tx1"/>
          </a:solidFill>
          <a:latin typeface="+mn-lt"/>
          <a:ea typeface="+mn-ea"/>
          <a:cs typeface="+mn-cs"/>
        </a:defRPr>
      </a:lvl2pPr>
      <a:lvl3pPr marL="1123764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2382" kern="1200">
          <a:solidFill>
            <a:schemeClr val="tx1"/>
          </a:solidFill>
          <a:latin typeface="+mn-lt"/>
          <a:ea typeface="+mn-ea"/>
          <a:cs typeface="+mn-cs"/>
        </a:defRPr>
      </a:lvl3pPr>
      <a:lvl4pPr marL="1573269" indent="-224753" algn="l" defTabSz="899010" rtl="0" eaLnBrk="1" latinLnBrk="0" hangingPunct="1">
        <a:spcBef>
          <a:spcPct val="20000"/>
        </a:spcBef>
        <a:buFont typeface="Arial" pitchFamily="34" charset="0"/>
        <a:buChar char="–"/>
        <a:defRPr sz="1941" kern="1200">
          <a:solidFill>
            <a:schemeClr val="tx1"/>
          </a:solidFill>
          <a:latin typeface="+mn-lt"/>
          <a:ea typeface="+mn-ea"/>
          <a:cs typeface="+mn-cs"/>
        </a:defRPr>
      </a:lvl4pPr>
      <a:lvl5pPr marL="2022774" indent="-224753" algn="l" defTabSz="899010" rtl="0" eaLnBrk="1" latinLnBrk="0" hangingPunct="1">
        <a:spcBef>
          <a:spcPct val="20000"/>
        </a:spcBef>
        <a:buFont typeface="Arial" pitchFamily="34" charset="0"/>
        <a:buChar char="»"/>
        <a:defRPr sz="1941" kern="1200">
          <a:solidFill>
            <a:schemeClr val="tx1"/>
          </a:solidFill>
          <a:latin typeface="+mn-lt"/>
          <a:ea typeface="+mn-ea"/>
          <a:cs typeface="+mn-cs"/>
        </a:defRPr>
      </a:lvl5pPr>
      <a:lvl6pPr marL="2472279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921785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71290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820796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7" b="32357"/>
          <a:stretch/>
        </p:blipFill>
        <p:spPr>
          <a:xfrm>
            <a:off x="-4111635" y="310364"/>
            <a:ext cx="4034118" cy="23578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858000" cy="1160792"/>
          </a:xfrm>
          <a:noFill/>
        </p:spPr>
        <p:txBody>
          <a:bodyPr anchor="t">
            <a:noAutofit/>
          </a:bodyPr>
          <a:lstStyle/>
          <a:p>
            <a:pPr algn="l"/>
            <a:r>
              <a:rPr lang="en-US" sz="1765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Waterfront</a:t>
            </a:r>
            <a:br>
              <a:rPr lang="en-US" sz="1765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1765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Inner Mt. Pleasant</a:t>
            </a:r>
            <a:br>
              <a:rPr lang="en-US" sz="1765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1765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X-flood Zone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81508"/>
            <a:ext cx="6858000" cy="1771299"/>
          </a:xfrm>
        </p:spPr>
        <p:txBody>
          <a:bodyPr anchor="ctr">
            <a:noAutofit/>
          </a:bodyPr>
          <a:lstStyle/>
          <a:p>
            <a:r>
              <a:rPr lang="en-US" sz="1059" dirty="0">
                <a:solidFill>
                  <a:schemeClr val="bg1"/>
                </a:solidFill>
                <a:latin typeface="Century Gothic" panose="020B0502020202020204" pitchFamily="34" charset="0"/>
              </a:rPr>
              <a:t>Large homes on the BIG LAKE don't come on the market very often so</a:t>
            </a:r>
            <a:br>
              <a:rPr lang="en-US" sz="1059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059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DO NOT MISS THIS OPPORTUNITY!</a:t>
            </a:r>
          </a:p>
          <a:p>
            <a:r>
              <a:rPr lang="en-US" sz="1059" dirty="0">
                <a:solidFill>
                  <a:schemeClr val="bg1"/>
                </a:solidFill>
                <a:latin typeface="Century Gothic" panose="020B0502020202020204" pitchFamily="34" charset="0"/>
              </a:rPr>
              <a:t>Premium Lake AND Canal-front Lot; Ground-Floor Master; Brick Construction; Lake-Drawn Landscaping Irrigation; X-Flood Zone. Elegant touches abound such as the massive two-story windows in the living room, the coffered ceilings in the Master bedroom, the large island in the kitchen, and the spacious screened-porch and deck overlooking the lake. There are also heaps of not-so-obvious upgrades such as the high-end hurricane shutters; over-sized garage; handicap ramp and extra wide doorways on the main floor; dehumidified crawl space; new roof covering in 2014; new HVAC in 2011/2012; and so much more! Come grab this OUTSTANDING LOCATION today and personalize it to your liking!</a:t>
            </a:r>
          </a:p>
        </p:txBody>
      </p:sp>
      <p:pic>
        <p:nvPicPr>
          <p:cNvPr id="1026" name="Picture 2" descr="G:\All Web Sites\CVH\flyers\4204CoolidgeSt_060514\mar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941" y="8135469"/>
            <a:ext cx="806824" cy="80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" y="8135469"/>
            <a:ext cx="1630456" cy="8068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6858000" cy="1195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1584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1186 Waterfront </a:t>
            </a:r>
            <a:r>
              <a:rPr lang="en-US" sz="1584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Dr</a:t>
            </a:r>
            <a:endParaRPr lang="en-US" sz="1584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r"/>
            <a:r>
              <a:rPr lang="en-US" sz="1588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Mt Pleasant</a:t>
            </a:r>
            <a:br>
              <a:rPr lang="en-US" sz="1588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1588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MLS# 15013340</a:t>
            </a:r>
          </a:p>
          <a:p>
            <a:pPr algn="r"/>
            <a:r>
              <a:rPr lang="en-US" sz="1588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$907,000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4660" y="2829806"/>
            <a:ext cx="1077109" cy="7180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798" y="1130258"/>
            <a:ext cx="1077109" cy="7180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725" y="2191150"/>
            <a:ext cx="1081144" cy="7207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725" y="3854222"/>
            <a:ext cx="1081144" cy="7207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725" y="3022685"/>
            <a:ext cx="1081144" cy="720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717" y="7276713"/>
            <a:ext cx="1081144" cy="7207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10" y="7276713"/>
            <a:ext cx="1081144" cy="7207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9" y="7276713"/>
            <a:ext cx="1081144" cy="7207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96" y="7276713"/>
            <a:ext cx="1081144" cy="72076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964732" y="8085263"/>
            <a:ext cx="2893268" cy="90723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US" sz="2118" dirty="0">
                <a:solidFill>
                  <a:schemeClr val="bg1"/>
                </a:solidFill>
                <a:latin typeface="Century Gothic" panose="020B0502020202020204" pitchFamily="34" charset="0"/>
              </a:rPr>
              <a:t>Mark Macpherson</a:t>
            </a:r>
          </a:p>
          <a:p>
            <a:pPr algn="r"/>
            <a:r>
              <a:rPr lang="en-US" sz="1059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sz="1059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059" dirty="0">
                <a:solidFill>
                  <a:schemeClr val="bg1"/>
                </a:solidFill>
                <a:latin typeface="Century Gothic" panose="020B0502020202020204" pitchFamily="34" charset="0"/>
              </a:rPr>
              <a:t>mark@beachbreak-properties.com</a:t>
            </a:r>
          </a:p>
          <a:p>
            <a:pPr algn="r"/>
            <a:r>
              <a:rPr lang="en-US" sz="1059" dirty="0">
                <a:solidFill>
                  <a:schemeClr val="bg1"/>
                </a:solidFill>
                <a:latin typeface="Century Gothic" panose="020B0502020202020204" pitchFamily="34" charset="0"/>
              </a:rPr>
              <a:t>843.367.5640 Mobile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949823" y="7344773"/>
            <a:ext cx="1789272" cy="255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9" dirty="0"/>
              <a:t>The Boulevard Company, LLC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725" y="1359614"/>
            <a:ext cx="1081144" cy="72076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725" y="7276713"/>
            <a:ext cx="1081144" cy="72076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703" y="7276713"/>
            <a:ext cx="1081144" cy="72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8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27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Waterfront Inner Mt. Pleasant X-flood Zone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Pond-Front In Hamlin!</dc:title>
  <dc:creator>CVH360</dc:creator>
  <cp:lastModifiedBy>A. Thomas</cp:lastModifiedBy>
  <cp:revision>15</cp:revision>
  <dcterms:created xsi:type="dcterms:W3CDTF">2006-08-16T00:00:00Z</dcterms:created>
  <dcterms:modified xsi:type="dcterms:W3CDTF">2015-10-07T14:03:51Z</dcterms:modified>
</cp:coreProperties>
</file>