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0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1/27/2017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964" y="76200"/>
            <a:ext cx="7137272" cy="5352954"/>
          </a:xfrm>
          <a:prstGeom prst="rect">
            <a:avLst/>
          </a:prstGeom>
          <a:ln w="3175">
            <a:noFill/>
          </a:ln>
          <a:effectLst/>
        </p:spPr>
      </p:pic>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3399" y="6248400"/>
            <a:ext cx="7148402" cy="2432016"/>
          </a:xfrm>
        </p:spPr>
        <p:txBody>
          <a:bodyPr anchor="ctr">
            <a:noAutofit/>
          </a:bodyPr>
          <a:lstStyle/>
          <a:p>
            <a:r>
              <a:rPr lang="en-US" sz="1400" dirty="0">
                <a:solidFill>
                  <a:schemeClr val="tx2">
                    <a:lumMod val="75000"/>
                  </a:schemeClr>
                </a:solidFill>
                <a:latin typeface="Trebuchet MS" panose="020B0603020202020204" pitchFamily="34" charset="0"/>
              </a:rPr>
              <a:t>Move in ready! Welcome home to this lovely updated 1.5 story home in highly sought after Snee Farm. Meticulously maintained and loaded with nice features including 3 bedrooms, 2 baths, a bonus finished loft area and desirable open floor plan with vaulted ceilings. Highlights include hardwood floors, updated paint, wainscoting, granite in the kitchen along with stainless steel appliances, wood burning fireplace, huge screened porch and oversized private backyard with enough space and gate access to store a modest sized boat! Newer windows, roof (2008) HVAC (2010) and cement plank siding provide peace of mind for owners. All within a few short minutes to Mount Pleasant Towne Centre, Isle of Palms beach, and I-526. Membership is available to enjoy Snee Farm Country Club pool, tennis and golf.</a:t>
            </a:r>
            <a:endParaRPr lang="en-US" sz="1100" b="1" dirty="0">
              <a:solidFill>
                <a:schemeClr val="tx2">
                  <a:lumMod val="75000"/>
                </a:schemeClr>
              </a:solidFill>
              <a:latin typeface="Trebuchet MS" panose="020B0603020202020204" pitchFamily="34" charset="0"/>
            </a:endParaRPr>
          </a:p>
        </p:txBody>
      </p:sp>
      <p:sp>
        <p:nvSpPr>
          <p:cNvPr id="17" name="Rectangle 16"/>
          <p:cNvSpPr/>
          <p:nvPr/>
        </p:nvSpPr>
        <p:spPr>
          <a:xfrm>
            <a:off x="0" y="8767934"/>
            <a:ext cx="7315200" cy="1015663"/>
          </a:xfrm>
          <a:prstGeom prst="rect">
            <a:avLst/>
          </a:prstGeom>
        </p:spPr>
        <p:txBody>
          <a:bodyPr wrap="square">
            <a:spAutoFit/>
          </a:bodyPr>
          <a:lstStyle/>
          <a:p>
            <a:pPr algn="ctr"/>
            <a:r>
              <a:rPr lang="en-US" sz="1800" dirty="0" err="1">
                <a:solidFill>
                  <a:srgbClr val="002060"/>
                </a:solidFill>
                <a:effectLst>
                  <a:outerShdw blurRad="38100" dist="38100" dir="2700000" algn="tl">
                    <a:srgbClr val="000000">
                      <a:alpha val="43137"/>
                    </a:srgbClr>
                  </a:outerShdw>
                </a:effectLst>
                <a:latin typeface="Trebuchet MS" panose="020B0603020202020204" pitchFamily="34" charset="0"/>
              </a:rPr>
              <a:t>Crissy</a:t>
            </a:r>
            <a:r>
              <a:rPr lang="en-US" sz="1800" dirty="0">
                <a:solidFill>
                  <a:srgbClr val="002060"/>
                </a:solidFill>
                <a:effectLst>
                  <a:outerShdw blurRad="38100" dist="38100" dir="2700000" algn="tl">
                    <a:srgbClr val="000000">
                      <a:alpha val="43137"/>
                    </a:srgbClr>
                  </a:outerShdw>
                </a:effectLst>
                <a:latin typeface="Trebuchet MS" panose="020B0603020202020204" pitchFamily="34" charset="0"/>
              </a:rPr>
              <a:t> Rowell</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Mobile - (843) 377-5177</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crissy.rowell@carolinaone.com</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www.crissyrowell.com</a:t>
            </a:r>
            <a:endParaRPr lang="en-US" sz="1000" dirty="0">
              <a:solidFill>
                <a:srgbClr val="002060"/>
              </a:solidFill>
              <a:latin typeface="Trebuchet MS" panose="020B0603020202020204" pitchFamily="34" charset="0"/>
            </a:endParaRP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0522" y="8818565"/>
            <a:ext cx="947058"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195 W Coleman Blvd | Mt Pleasant, SC 29464</a:t>
            </a:r>
          </a:p>
        </p:txBody>
      </p:sp>
      <p:grpSp>
        <p:nvGrpSpPr>
          <p:cNvPr id="6" name="Group 5"/>
          <p:cNvGrpSpPr/>
          <p:nvPr/>
        </p:nvGrpSpPr>
        <p:grpSpPr>
          <a:xfrm>
            <a:off x="0" y="5424640"/>
            <a:ext cx="7315200" cy="823760"/>
            <a:chOff x="0" y="919315"/>
            <a:chExt cx="7315200" cy="823760"/>
          </a:xfrm>
        </p:grpSpPr>
        <p:sp>
          <p:nvSpPr>
            <p:cNvPr id="20" name="Rectangle 19"/>
            <p:cNvSpPr/>
            <p:nvPr/>
          </p:nvSpPr>
          <p:spPr>
            <a:xfrm>
              <a:off x="1" y="919315"/>
              <a:ext cx="7315198" cy="823760"/>
            </a:xfrm>
            <a:prstGeom prst="rect">
              <a:avLst/>
            </a:prstGeom>
            <a:solidFill>
              <a:srgbClr val="00206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0" y="961863"/>
              <a:ext cx="7315200" cy="738664"/>
            </a:xfrm>
            <a:prstGeom prst="rect">
              <a:avLst/>
            </a:prstGeom>
          </p:spPr>
          <p:txBody>
            <a:bodyPr wrap="square">
              <a:spAutoFit/>
            </a:bodyPr>
            <a:lstStyle/>
            <a:p>
              <a:pPr algn="ctr"/>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1187 Ambling Way</a:t>
              </a:r>
            </a:p>
            <a:p>
              <a:pPr algn="ctr"/>
              <a:r>
                <a:rPr lang="en-US" sz="1800" dirty="0">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 MLS# 17000350 | $430,000</a:t>
              </a:r>
            </a:p>
          </p:txBody>
        </p:sp>
      </p:grpSp>
      <p:grpSp>
        <p:nvGrpSpPr>
          <p:cNvPr id="13" name="Group 12"/>
          <p:cNvGrpSpPr/>
          <p:nvPr/>
        </p:nvGrpSpPr>
        <p:grpSpPr>
          <a:xfrm>
            <a:off x="229142" y="4419600"/>
            <a:ext cx="6856916" cy="873495"/>
            <a:chOff x="248192" y="7606119"/>
            <a:chExt cx="6856916" cy="873495"/>
          </a:xfrm>
        </p:grpSpPr>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8192" y="7606119"/>
              <a:ext cx="1164660" cy="873495"/>
            </a:xfrm>
            <a:prstGeom prst="rect">
              <a:avLst/>
            </a:prstGeom>
            <a:ln w="3175">
              <a:solidFill>
                <a:schemeClr val="bg1"/>
              </a:solid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517384" y="7606119"/>
              <a:ext cx="1164660" cy="873495"/>
            </a:xfrm>
            <a:prstGeom prst="rect">
              <a:avLst/>
            </a:prstGeom>
            <a:ln w="3175">
              <a:solidFill>
                <a:schemeClr val="bg1"/>
              </a:solid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094320" y="7606119"/>
              <a:ext cx="1164660" cy="873495"/>
            </a:xfrm>
            <a:prstGeom prst="rect">
              <a:avLst/>
            </a:prstGeom>
            <a:ln w="3175">
              <a:solidFill>
                <a:schemeClr val="bg1"/>
              </a:solidFill>
            </a:ln>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40448" y="7606119"/>
              <a:ext cx="1164660" cy="873495"/>
            </a:xfrm>
            <a:prstGeom prst="rect">
              <a:avLst/>
            </a:prstGeom>
            <a:ln w="3175">
              <a:solidFill>
                <a:schemeClr val="bg1"/>
              </a:solidFill>
            </a:ln>
          </p:spPr>
        </p:pic>
        <p:pic>
          <p:nvPicPr>
            <p:cNvPr id="22" name="Picture 2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671256" y="7606119"/>
              <a:ext cx="1164660" cy="873495"/>
            </a:xfrm>
            <a:prstGeom prst="rect">
              <a:avLst/>
            </a:prstGeom>
            <a:ln w="3175">
              <a:solidFill>
                <a:schemeClr val="bg1"/>
              </a:solidFill>
            </a:ln>
          </p:spPr>
        </p:pic>
      </p:grpSp>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61964" y="8818565"/>
            <a:ext cx="609218" cy="914400"/>
          </a:xfrm>
          <a:prstGeom prst="rect">
            <a:avLst/>
          </a:prstGeom>
        </p:spPr>
      </p:pic>
      <p:sp>
        <p:nvSpPr>
          <p:cNvPr id="24" name="Rectangle 23"/>
          <p:cNvSpPr/>
          <p:nvPr/>
        </p:nvSpPr>
        <p:spPr>
          <a:xfrm>
            <a:off x="0" y="69816"/>
            <a:ext cx="7315200" cy="830997"/>
          </a:xfrm>
          <a:prstGeom prst="rect">
            <a:avLst/>
          </a:prstGeom>
        </p:spPr>
        <p:txBody>
          <a:bodyPr wrap="square">
            <a:spAutoFit/>
          </a:bodyPr>
          <a:lstStyle/>
          <a:p>
            <a:pPr algn="ctr"/>
            <a:r>
              <a:rPr lang="en-US" sz="4800" i="1">
                <a:solidFill>
                  <a:srgbClr val="FFFF00"/>
                </a:solidFill>
                <a:effectLst>
                  <a:outerShdw blurRad="50800" dist="38100" dir="5400000" algn="t" rotWithShape="0">
                    <a:prstClr val="black">
                      <a:alpha val="40000"/>
                    </a:prstClr>
                  </a:outerShdw>
                </a:effectLst>
                <a:latin typeface="Rage Italic" panose="03070502040507070304" pitchFamily="66" charset="0"/>
              </a:rPr>
              <a:t>Move in </a:t>
            </a:r>
            <a:r>
              <a:rPr lang="en-US" sz="4800" i="1" dirty="0">
                <a:solidFill>
                  <a:srgbClr val="FFFF00"/>
                </a:solidFill>
                <a:effectLst>
                  <a:outerShdw blurRad="50800" dist="38100" dir="5400000" algn="t" rotWithShape="0">
                    <a:prstClr val="black">
                      <a:alpha val="40000"/>
                    </a:prstClr>
                  </a:outerShdw>
                </a:effectLst>
                <a:latin typeface="Rage Italic" panose="03070502040507070304" pitchFamily="66" charset="0"/>
              </a:rPr>
              <a:t>ready in Snee Farm</a:t>
            </a:r>
          </a:p>
        </p:txBody>
      </p:sp>
      <p:sp>
        <p:nvSpPr>
          <p:cNvPr id="12" name="Rectangle 11"/>
          <p:cNvSpPr/>
          <p:nvPr/>
        </p:nvSpPr>
        <p:spPr>
          <a:xfrm>
            <a:off x="87180" y="76200"/>
            <a:ext cx="7140840" cy="8610600"/>
          </a:xfrm>
          <a:prstGeom prst="rect">
            <a:avLst/>
          </a:prstGeom>
          <a:noFill/>
          <a:ln w="381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160</TotalTime>
  <Words>192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2017-01-27T19:43:58Z</dcterms:modified>
</cp:coreProperties>
</file>