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1806" y="-1938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8/5/2016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8/5/2016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8/5/2016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eg"/><Relationship Id="rId3" Type="http://schemas.openxmlformats.org/officeDocument/2006/relationships/image" Target="../media/image2.jpeg"/><Relationship Id="rId7" Type="http://schemas.openxmlformats.org/officeDocument/2006/relationships/image" Target="../media/image4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hyperlink" Target="http://www.agentownedrealty.com/" TargetMode="External"/><Relationship Id="rId11" Type="http://schemas.openxmlformats.org/officeDocument/2006/relationships/image" Target="../media/image8.jpeg"/><Relationship Id="rId5" Type="http://schemas.openxmlformats.org/officeDocument/2006/relationships/hyperlink" Target="mailto:jill@agentowned.com" TargetMode="External"/><Relationship Id="rId10" Type="http://schemas.openxmlformats.org/officeDocument/2006/relationships/image" Target="../media/image7.jpeg"/><Relationship Id="rId4" Type="http://schemas.openxmlformats.org/officeDocument/2006/relationships/image" Target="../media/image3.jpeg"/><Relationship Id="rId9" Type="http://schemas.openxmlformats.org/officeDocument/2006/relationships/image" Target="../media/image6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7772400" cy="10058400"/>
          </a:xfrm>
          <a:prstGeom prst="rect">
            <a:avLst/>
          </a:prstGeom>
          <a:gradFill>
            <a:gsLst>
              <a:gs pos="0">
                <a:schemeClr val="tx2"/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bg1"/>
              </a:gs>
            </a:gsLst>
            <a:lin ang="5400000" scaled="0"/>
          </a:gra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57216" y="176695"/>
            <a:ext cx="7109047" cy="4722932"/>
          </a:xfrm>
          <a:prstGeom prst="rect">
            <a:avLst/>
          </a:prstGeom>
          <a:noFill/>
          <a:ln w="2857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8" name="Rectangle 7"/>
          <p:cNvSpPr/>
          <p:nvPr/>
        </p:nvSpPr>
        <p:spPr>
          <a:xfrm>
            <a:off x="-4267200" y="2957630"/>
            <a:ext cx="357658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i="1" dirty="0">
                <a:solidFill>
                  <a:schemeClr val="bg1"/>
                </a:solidFill>
                <a:effectLst>
                  <a:outerShdw blurRad="50800" dist="38100" dir="5400000" algn="t" rotWithShape="0">
                    <a:schemeClr val="tx1">
                      <a:alpha val="77000"/>
                    </a:schemeClr>
                  </a:outerShdw>
                </a:effectLst>
                <a:latin typeface="Gabriola" panose="04040605051002020D02" pitchFamily="82" charset="0"/>
              </a:rPr>
              <a:t>Loaded with Updates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0532" y="3960298"/>
            <a:ext cx="6094073" cy="914401"/>
          </a:xfrm>
        </p:spPr>
        <p:txBody>
          <a:bodyPr anchor="ctr">
            <a:noAutofit/>
          </a:bodyPr>
          <a:lstStyle/>
          <a:p>
            <a:pPr algn="r"/>
            <a:r>
              <a:rPr lang="nl-NL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  <a:t>1188 Village Creek Lane 3</a:t>
            </a:r>
            <a:br>
              <a:rPr lang="en-US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</a:br>
            <a:r>
              <a:rPr lang="en-US" sz="1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  <a:t>Village Creek | Mount Pleasant</a:t>
            </a:r>
            <a:br>
              <a:rPr lang="en-US" sz="1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</a:br>
            <a:r>
              <a:rPr lang="en-US" sz="1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  <a:t>MLS# 16014007 | $224,900</a:t>
            </a:r>
            <a:endParaRPr lang="en-US" sz="1400" dirty="0">
              <a:solidFill>
                <a:schemeClr val="bg1"/>
              </a:solidFill>
              <a:latin typeface="Georgia" panose="02040502050405020303" pitchFamily="18" charset="0"/>
              <a:cs typeface="Microsoft Sans Serif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7216" y="5699935"/>
            <a:ext cx="7462784" cy="3124098"/>
          </a:xfrm>
        </p:spPr>
        <p:txBody>
          <a:bodyPr anchor="ctr">
            <a:noAutofit/>
          </a:bodyPr>
          <a:lstStyle/>
          <a:p>
            <a:r>
              <a:rPr lang="en-US" sz="1600" dirty="0">
                <a:solidFill>
                  <a:schemeClr val="tx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Spacious 3 bedroom 3 full bath condo is MINUTES from downtown Charleston, MP Waterfront Park, beaches, I-526, airport, and hospitals-LOCATION! This is one of only a handful of units that have dual masters one up and one down. The condo features vaulted ceilings, fireplace, screened porch, and eat-in kitchen. Majority of unit has tile or hardwood flooring. Village Creek has wonderful amenities at an affordable price: community pool, tennis court, crabbing dock on Shem Creek, and green space. Currently there are tenants in the property that can vacate with notice for a new owner or If you want to move in later they would also stay longer with a new lease. You will not find another unit that offers Central Mount Pleasant location, dual masters, and the amenities of this condo! COME SEE TODAY</a:t>
            </a:r>
          </a:p>
        </p:txBody>
      </p:sp>
      <p:pic>
        <p:nvPicPr>
          <p:cNvPr id="17" name="Picture 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257926" y="2082423"/>
            <a:ext cx="1362074" cy="914400"/>
          </a:xfrm>
          <a:prstGeom prst="rect">
            <a:avLst/>
          </a:prstGeom>
          <a:noFill/>
          <a:ln w="2857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9" name="Picture 5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257924" y="179617"/>
            <a:ext cx="1362076" cy="914400"/>
          </a:xfrm>
          <a:prstGeom prst="rect">
            <a:avLst/>
          </a:prstGeom>
          <a:noFill/>
          <a:ln w="2857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18" name="Rectangle 17"/>
          <p:cNvSpPr/>
          <p:nvPr/>
        </p:nvSpPr>
        <p:spPr>
          <a:xfrm>
            <a:off x="5076190" y="8915400"/>
            <a:ext cx="2543810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b="1" dirty="0">
                <a:latin typeface="Georgia" panose="02040502050405020303" pitchFamily="18" charset="0"/>
                <a:cs typeface="Microsoft Sans Serif" panose="020B0604020202020204" pitchFamily="34" charset="0"/>
              </a:rPr>
              <a:t>Jill </a:t>
            </a:r>
            <a:r>
              <a:rPr lang="en-US" sz="1600" b="1" dirty="0" err="1">
                <a:latin typeface="Georgia" panose="02040502050405020303" pitchFamily="18" charset="0"/>
                <a:cs typeface="Microsoft Sans Serif" panose="020B0604020202020204" pitchFamily="34" charset="0"/>
              </a:rPr>
              <a:t>Marcacci</a:t>
            </a:r>
            <a:endParaRPr lang="en-US" sz="1600" b="1" dirty="0">
              <a:latin typeface="Georgia" panose="02040502050405020303" pitchFamily="18" charset="0"/>
              <a:cs typeface="Microsoft Sans Serif" panose="020B0604020202020204" pitchFamily="34" charset="0"/>
            </a:endParaRPr>
          </a:p>
          <a:p>
            <a:pPr algn="ctr"/>
            <a:r>
              <a:rPr lang="en-US" sz="1400" dirty="0">
                <a:latin typeface="Georgia" panose="02040502050405020303" pitchFamily="18" charset="0"/>
              </a:rPr>
              <a:t>843-297-5590</a:t>
            </a:r>
            <a:br>
              <a:rPr lang="en-US" sz="1400" dirty="0">
                <a:latin typeface="Georgia" panose="02040502050405020303" pitchFamily="18" charset="0"/>
                <a:cs typeface="Microsoft Sans Serif" panose="020B0604020202020204" pitchFamily="34" charset="0"/>
              </a:rPr>
            </a:br>
            <a:r>
              <a:rPr lang="en-US" sz="1400" dirty="0">
                <a:latin typeface="Georgia" panose="02040502050405020303" pitchFamily="18" charset="0"/>
                <a:cs typeface="Microsoft Sans Serif" panose="020B0604020202020204" pitchFamily="34" charset="0"/>
                <a:hlinkClick r:id="rId5"/>
              </a:rPr>
              <a:t>jill@agentowned.com</a:t>
            </a:r>
            <a:r>
              <a:rPr lang="en-US" sz="1400" dirty="0">
                <a:latin typeface="Georgia" panose="02040502050405020303" pitchFamily="18" charset="0"/>
                <a:cs typeface="Microsoft Sans Serif" panose="020B0604020202020204" pitchFamily="34" charset="0"/>
              </a:rPr>
              <a:t>   </a:t>
            </a:r>
          </a:p>
        </p:txBody>
      </p:sp>
      <p:sp>
        <p:nvSpPr>
          <p:cNvPr id="20" name="Rectangle 19"/>
          <p:cNvSpPr/>
          <p:nvPr/>
        </p:nvSpPr>
        <p:spPr>
          <a:xfrm>
            <a:off x="0" y="9812179"/>
            <a:ext cx="7772400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000" dirty="0">
                <a:latin typeface="Georgia" panose="02040502050405020303" pitchFamily="18" charset="0"/>
                <a:cs typeface="Microsoft Sans Serif" panose="020B0604020202020204" pitchFamily="34" charset="0"/>
              </a:rPr>
              <a:t>AgentOwned Realty Co. Preferred Group, Inc. | 824 Johnnie </a:t>
            </a:r>
            <a:r>
              <a:rPr lang="en-US" sz="1000" dirty="0" err="1">
                <a:latin typeface="Georgia" panose="02040502050405020303" pitchFamily="18" charset="0"/>
                <a:cs typeface="Microsoft Sans Serif" panose="020B0604020202020204" pitchFamily="34" charset="0"/>
              </a:rPr>
              <a:t>Dodds</a:t>
            </a:r>
            <a:r>
              <a:rPr lang="en-US" sz="1000" dirty="0">
                <a:latin typeface="Georgia" panose="02040502050405020303" pitchFamily="18" charset="0"/>
                <a:cs typeface="Microsoft Sans Serif" panose="020B0604020202020204" pitchFamily="34" charset="0"/>
              </a:rPr>
              <a:t> Blvd | Mt Pleasant, SC 29464</a:t>
            </a:r>
          </a:p>
        </p:txBody>
      </p:sp>
      <p:sp>
        <p:nvSpPr>
          <p:cNvPr id="21" name="Rectangle 20"/>
          <p:cNvSpPr/>
          <p:nvPr/>
        </p:nvSpPr>
        <p:spPr>
          <a:xfrm>
            <a:off x="157216" y="8915400"/>
            <a:ext cx="2543810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b="1" dirty="0">
                <a:latin typeface="Georgia" panose="02040502050405020303" pitchFamily="18" charset="0"/>
                <a:cs typeface="Microsoft Sans Serif" panose="020B0604020202020204" pitchFamily="34" charset="0"/>
              </a:rPr>
              <a:t>Stan Huff</a:t>
            </a:r>
          </a:p>
          <a:p>
            <a:pPr algn="ctr"/>
            <a:r>
              <a:rPr lang="en-US" sz="1400" dirty="0">
                <a:latin typeface="Georgia" panose="02040502050405020303" pitchFamily="18" charset="0"/>
              </a:rPr>
              <a:t>843-670-2835</a:t>
            </a:r>
            <a:br>
              <a:rPr lang="en-US" sz="1400" dirty="0">
                <a:latin typeface="Georgia" panose="02040502050405020303" pitchFamily="18" charset="0"/>
                <a:cs typeface="Microsoft Sans Serif" panose="020B0604020202020204" pitchFamily="34" charset="0"/>
              </a:rPr>
            </a:br>
            <a:r>
              <a:rPr lang="en-US" sz="1400" dirty="0">
                <a:latin typeface="Georgia" panose="02040502050405020303" pitchFamily="18" charset="0"/>
                <a:cs typeface="Microsoft Sans Serif" panose="020B0604020202020204" pitchFamily="34" charset="0"/>
                <a:hlinkClick r:id="rId5"/>
              </a:rPr>
              <a:t>stan.huff@agentowned.com</a:t>
            </a:r>
            <a:r>
              <a:rPr lang="en-US" sz="1400" dirty="0">
                <a:latin typeface="Georgia" panose="02040502050405020303" pitchFamily="18" charset="0"/>
                <a:cs typeface="Microsoft Sans Serif" panose="020B0604020202020204" pitchFamily="34" charset="0"/>
              </a:rPr>
              <a:t>  </a:t>
            </a:r>
          </a:p>
        </p:txBody>
      </p:sp>
      <p:sp>
        <p:nvSpPr>
          <p:cNvPr id="22" name="Rectangle 21"/>
          <p:cNvSpPr/>
          <p:nvPr/>
        </p:nvSpPr>
        <p:spPr>
          <a:xfrm>
            <a:off x="2991564" y="9598644"/>
            <a:ext cx="1789272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000" dirty="0">
                <a:latin typeface="Georgia" panose="02040502050405020303" pitchFamily="18" charset="0"/>
                <a:cs typeface="Microsoft Sans Serif" panose="020B0604020202020204" pitchFamily="34" charset="0"/>
                <a:hlinkClick r:id="rId6"/>
              </a:rPr>
              <a:t>www.agentownedrealty.com</a:t>
            </a:r>
            <a:endParaRPr lang="en-US" sz="1000" dirty="0"/>
          </a:p>
        </p:txBody>
      </p:sp>
      <p:pic>
        <p:nvPicPr>
          <p:cNvPr id="23" name="Picture 22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377783" y="9037568"/>
            <a:ext cx="1021651" cy="536147"/>
          </a:xfrm>
          <a:prstGeom prst="rect">
            <a:avLst/>
          </a:prstGeom>
        </p:spPr>
      </p:pic>
      <p:pic>
        <p:nvPicPr>
          <p:cNvPr id="16" name="Picture 5"/>
          <p:cNvPicPr>
            <a:picLocks noChangeAspect="1" noChangeArrowheads="1"/>
          </p:cNvPicPr>
          <p:nvPr/>
        </p:nvPicPr>
        <p:blipFill rotWithShape="1"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770"/>
          <a:stretch/>
        </p:blipFill>
        <p:spPr bwMode="auto">
          <a:xfrm>
            <a:off x="6257923" y="3033826"/>
            <a:ext cx="1362075" cy="914400"/>
          </a:xfrm>
          <a:prstGeom prst="rect">
            <a:avLst/>
          </a:prstGeom>
          <a:noFill/>
          <a:ln w="2857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24" name="Picture 5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257924" y="1131020"/>
            <a:ext cx="1362075" cy="914400"/>
          </a:xfrm>
          <a:prstGeom prst="rect">
            <a:avLst/>
          </a:prstGeom>
          <a:noFill/>
          <a:ln w="2857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25" name="Picture 5"/>
          <p:cNvPicPr>
            <a:picLocks noChangeAspect="1" noChangeArrowheads="1"/>
          </p:cNvPicPr>
          <p:nvPr/>
        </p:nvPicPr>
        <p:blipFill rotWithShape="1"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2194"/>
          <a:stretch/>
        </p:blipFill>
        <p:spPr bwMode="auto">
          <a:xfrm>
            <a:off x="-3580180" y="8279459"/>
            <a:ext cx="1602164" cy="1055096"/>
          </a:xfrm>
          <a:prstGeom prst="rect">
            <a:avLst/>
          </a:prstGeom>
          <a:noFill/>
          <a:ln w="2857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26" name="Picture 5"/>
          <p:cNvPicPr>
            <a:picLocks noChangeAspect="1" noChangeArrowheads="1"/>
          </p:cNvPicPr>
          <p:nvPr/>
        </p:nvPicPr>
        <p:blipFill rotWithShape="1"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178"/>
          <a:stretch/>
        </p:blipFill>
        <p:spPr bwMode="auto">
          <a:xfrm>
            <a:off x="6257922" y="3985227"/>
            <a:ext cx="1362077" cy="914400"/>
          </a:xfrm>
          <a:prstGeom prst="rect">
            <a:avLst/>
          </a:prstGeom>
          <a:noFill/>
          <a:ln w="2857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10" name="Down Ribbon 9"/>
          <p:cNvSpPr/>
          <p:nvPr/>
        </p:nvSpPr>
        <p:spPr>
          <a:xfrm>
            <a:off x="153808" y="5009677"/>
            <a:ext cx="7466191" cy="598891"/>
          </a:xfrm>
          <a:prstGeom prst="ribbon">
            <a:avLst>
              <a:gd name="adj1" fmla="val 16667"/>
              <a:gd name="adj2" fmla="val 71557"/>
            </a:avLst>
          </a:prstGeom>
          <a:gradFill flip="none" rotWithShape="1">
            <a:gsLst>
              <a:gs pos="0">
                <a:srgbClr val="E6DCAC"/>
              </a:gs>
              <a:gs pos="12000">
                <a:srgbClr val="E6D78A"/>
              </a:gs>
              <a:gs pos="30000">
                <a:srgbClr val="C7AC4C"/>
              </a:gs>
              <a:gs pos="45000">
                <a:srgbClr val="E6D78A"/>
              </a:gs>
              <a:gs pos="77000">
                <a:srgbClr val="C7AC4C"/>
              </a:gs>
              <a:gs pos="100000">
                <a:srgbClr val="E6DCAC"/>
              </a:gs>
            </a:gsLst>
            <a:path path="circle">
              <a:fillToRect l="100000" t="100000"/>
            </a:path>
            <a:tileRect r="-100000" b="-100000"/>
          </a:gradFill>
          <a:ln w="6350">
            <a:solidFill>
              <a:schemeClr val="bg2">
                <a:lumMod val="50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sz="2400" b="1" i="1" dirty="0">
                <a:solidFill>
                  <a:schemeClr val="tx1"/>
                </a:solidFill>
                <a:latin typeface="Gabriola" panose="04040605051002020D02" pitchFamily="82" charset="0"/>
              </a:rPr>
              <a:t>Rare 3 Bedrooms Close to Ravenel Bridge Under $225K</a:t>
            </a:r>
          </a:p>
        </p:txBody>
      </p:sp>
    </p:spTree>
    <p:extLst>
      <p:ext uri="{BB962C8B-B14F-4D97-AF65-F5344CB8AC3E}">
        <p14:creationId xmlns:p14="http://schemas.microsoft.com/office/powerpoint/2010/main" val="26883232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180</TotalTime>
  <Words>200</Words>
  <Application>Microsoft Office PowerPoint</Application>
  <PresentationFormat>Custom</PresentationFormat>
  <Paragraphs>10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Gabriola</vt:lpstr>
      <vt:lpstr>Georgia</vt:lpstr>
      <vt:lpstr>Microsoft Sans Serif</vt:lpstr>
      <vt:lpstr>Office Theme</vt:lpstr>
      <vt:lpstr>1188 Village Creek Lane 3 Village Creek | Mount Pleasant MLS# 16014007 | $224,900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35</cp:revision>
  <dcterms:created xsi:type="dcterms:W3CDTF">2006-08-16T00:00:00Z</dcterms:created>
  <dcterms:modified xsi:type="dcterms:W3CDTF">2016-08-05T13:51:36Z</dcterms:modified>
</cp:coreProperties>
</file>