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9" d="100"/>
          <a:sy n="49" d="100"/>
        </p:scale>
        <p:origin x="2556" y="6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5/5/2020</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8.jpeg"/><Relationship Id="rId5" Type="http://schemas.openxmlformats.org/officeDocument/2006/relationships/image" Target="../media/image3.gif"/><Relationship Id="rId10" Type="http://schemas.openxmlformats.org/officeDocument/2006/relationships/image" Target="../media/image7.jpeg"/><Relationship Id="rId4" Type="http://schemas.openxmlformats.org/officeDocument/2006/relationships/image" Target="../media/image2.jpg"/><Relationship Id="rId9"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32000" r="-32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p:blipFill>
        <p:spPr>
          <a:xfrm>
            <a:off x="266700" y="827160"/>
            <a:ext cx="4522147" cy="3381044"/>
          </a:xfrm>
          <a:prstGeom prst="rect">
            <a:avLst/>
          </a:prstGeom>
          <a:ln>
            <a:noFill/>
          </a:ln>
          <a:effectLst/>
        </p:spPr>
      </p:pic>
      <p:sp>
        <p:nvSpPr>
          <p:cNvPr id="3" name="Subtitle 2"/>
          <p:cNvSpPr>
            <a:spLocks noGrp="1"/>
          </p:cNvSpPr>
          <p:nvPr>
            <p:ph type="subTitle" idx="1"/>
          </p:nvPr>
        </p:nvSpPr>
        <p:spPr>
          <a:xfrm>
            <a:off x="266699" y="5850196"/>
            <a:ext cx="7734299" cy="3095215"/>
          </a:xfrm>
        </p:spPr>
        <p:txBody>
          <a:bodyPr anchor="ctr">
            <a:noAutofit/>
          </a:bodyPr>
          <a:lstStyle/>
          <a:p>
            <a:r>
              <a:rPr lang="en-US" sz="1800" dirty="0">
                <a:solidFill>
                  <a:schemeClr val="bg1"/>
                </a:solidFill>
                <a:effectLst>
                  <a:outerShdw blurRad="38100" dist="38100" dir="2700000" algn="tl">
                    <a:srgbClr val="000000">
                      <a:alpha val="43137"/>
                    </a:srgbClr>
                  </a:outerShdw>
                </a:effectLst>
                <a:latin typeface="Georgia" panose="02040502050405020303" pitchFamily="18" charset="0"/>
              </a:rPr>
              <a:t>THIS RUSTIC HOME IS ONE BEDROOM AND ONE BATH ON 2.5 ACRES WITH A TWO CAR GARAGE. THE HOME IS COMPLETELY FENCED ON 1 ACRE HOMESITE BEHIND A PRIVACY GATE. THERE IS AN ADDITIONAL 1.5 ACRES. THERE IS ALSO NEW CARPET AND THE LIVING SPACE HAS ALL NEW PAINT. KITCHEN HAS HICKORY CABINETS AND OPEN FLOOR PLAN TO LIVING ROOM. NEW HVAC UNIT AS WELL. WITH COUNTY APPROVAL MAY BE ABLE TO ADD ON OR ADD ANOTHER STRUCTURE. THIS PROPERTY IN A SERENE SETTING AND MOVE IN READY!!!BUYER AND BUYERS AGENT PLEASE VERIFY ALL INFORMATION OF IMPORTANCE.</a:t>
            </a:r>
            <a:endParaRPr lang="en-US" sz="1800" b="1" i="1" dirty="0">
              <a:solidFill>
                <a:schemeClr val="bg1"/>
              </a:solidFill>
              <a:effectLst>
                <a:outerShdw blurRad="38100" dist="38100" dir="2700000" algn="tl">
                  <a:srgbClr val="000000">
                    <a:alpha val="43137"/>
                  </a:srgbClr>
                </a:outerShdw>
              </a:effectLst>
              <a:latin typeface="Georgia" panose="02040502050405020303" pitchFamily="18" charset="0"/>
            </a:endParaRPr>
          </a:p>
        </p:txBody>
      </p:sp>
      <p:sp>
        <p:nvSpPr>
          <p:cNvPr id="13" name="Rectangle 12"/>
          <p:cNvSpPr/>
          <p:nvPr/>
        </p:nvSpPr>
        <p:spPr>
          <a:xfrm>
            <a:off x="5064174" y="9259906"/>
            <a:ext cx="2936825" cy="646331"/>
          </a:xfrm>
          <a:prstGeom prst="rect">
            <a:avLst/>
          </a:prstGeom>
        </p:spPr>
        <p:txBody>
          <a:bodyPr wrap="square">
            <a:spAutoFit/>
          </a:bodyPr>
          <a:lstStyle/>
          <a:p>
            <a:pPr algn="ctr"/>
            <a:r>
              <a:rPr lang="en-US" sz="1200" b="1" dirty="0">
                <a:solidFill>
                  <a:schemeClr val="bg1"/>
                </a:solidFill>
                <a:effectLst>
                  <a:outerShdw blurRad="38100" dist="38100" dir="2700000" algn="tl">
                    <a:srgbClr val="000000">
                      <a:alpha val="43137"/>
                    </a:srgbClr>
                  </a:outerShdw>
                </a:effectLst>
                <a:latin typeface="Georgia" panose="02040502050405020303" pitchFamily="18" charset="0"/>
              </a:rPr>
              <a:t>Carla C Davis</a:t>
            </a:r>
          </a:p>
          <a:p>
            <a:pPr algn="ctr"/>
            <a:r>
              <a:rPr lang="en-US" sz="1200" dirty="0">
                <a:solidFill>
                  <a:schemeClr val="bg1"/>
                </a:solidFill>
                <a:effectLst>
                  <a:outerShdw blurRad="38100" dist="38100" dir="2700000" algn="tl">
                    <a:srgbClr val="000000">
                      <a:alpha val="43137"/>
                    </a:srgbClr>
                  </a:outerShdw>
                </a:effectLst>
                <a:latin typeface="Georgia" panose="02040502050405020303" pitchFamily="18" charset="0"/>
              </a:rPr>
              <a:t>Mobile - (843) 437-4873</a:t>
            </a:r>
          </a:p>
          <a:p>
            <a:pPr algn="ctr"/>
            <a:r>
              <a:rPr lang="en-US" sz="1200" dirty="0">
                <a:solidFill>
                  <a:schemeClr val="bg1"/>
                </a:solidFill>
                <a:effectLst>
                  <a:outerShdw blurRad="38100" dist="38100" dir="2700000" algn="tl">
                    <a:srgbClr val="000000">
                      <a:alpha val="43137"/>
                    </a:srgbClr>
                  </a:outerShdw>
                </a:effectLst>
                <a:latin typeface="Georgia" panose="02040502050405020303" pitchFamily="18" charset="0"/>
              </a:rPr>
              <a:t>gaweber@tds.net</a:t>
            </a: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435977" y="9273334"/>
            <a:ext cx="1352870" cy="619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228600" y="9282988"/>
            <a:ext cx="2932050" cy="600164"/>
          </a:xfrm>
          <a:prstGeom prst="rect">
            <a:avLst/>
          </a:prstGeom>
        </p:spPr>
        <p:txBody>
          <a:bodyPr wrap="square">
            <a:spAutoFit/>
          </a:bodyPr>
          <a:lstStyle/>
          <a:p>
            <a:pPr algn="ctr"/>
            <a:r>
              <a:rPr lang="en-US" sz="1100" dirty="0">
                <a:solidFill>
                  <a:schemeClr val="bg1"/>
                </a:solidFill>
                <a:effectLst>
                  <a:outerShdw blurRad="38100" dist="38100" dir="2700000" algn="tl">
                    <a:srgbClr val="000000">
                      <a:alpha val="43137"/>
                    </a:srgbClr>
                  </a:outerShdw>
                </a:effectLst>
                <a:latin typeface="Georgia" panose="02040502050405020303" pitchFamily="18" charset="0"/>
              </a:rPr>
              <a:t>AgentOwned Premiere Group</a:t>
            </a:r>
          </a:p>
          <a:p>
            <a:pPr algn="ctr"/>
            <a:r>
              <a:rPr lang="en-US" sz="1100" dirty="0">
                <a:solidFill>
                  <a:schemeClr val="bg1"/>
                </a:solidFill>
                <a:effectLst>
                  <a:outerShdw blurRad="38100" dist="38100" dir="2700000" algn="tl">
                    <a:srgbClr val="000000">
                      <a:alpha val="43137"/>
                    </a:srgbClr>
                  </a:outerShdw>
                </a:effectLst>
                <a:latin typeface="Georgia" panose="02040502050405020303" pitchFamily="18" charset="0"/>
              </a:rPr>
              <a:t>141 A N. Main Street</a:t>
            </a:r>
          </a:p>
          <a:p>
            <a:pPr algn="ctr"/>
            <a:r>
              <a:rPr lang="en-US" sz="1100" dirty="0">
                <a:solidFill>
                  <a:schemeClr val="bg1"/>
                </a:solidFill>
                <a:effectLst>
                  <a:outerShdw blurRad="38100" dist="38100" dir="2700000" algn="tl">
                    <a:srgbClr val="000000">
                      <a:alpha val="43137"/>
                    </a:srgbClr>
                  </a:outerShdw>
                </a:effectLst>
                <a:latin typeface="Georgia" panose="02040502050405020303" pitchFamily="18" charset="0"/>
              </a:rPr>
              <a:t>Summerville, SC 29483</a:t>
            </a:r>
          </a:p>
        </p:txBody>
      </p:sp>
      <p:sp>
        <p:nvSpPr>
          <p:cNvPr id="5" name="Rectangle 4"/>
          <p:cNvSpPr/>
          <p:nvPr/>
        </p:nvSpPr>
        <p:spPr>
          <a:xfrm>
            <a:off x="266700" y="4365367"/>
            <a:ext cx="7734299" cy="1200329"/>
          </a:xfrm>
          <a:prstGeom prst="rect">
            <a:avLst/>
          </a:prstGeom>
        </p:spPr>
        <p:txBody>
          <a:bodyPr wrap="square">
            <a:spAutoFit/>
          </a:bodyPr>
          <a:lstStyle/>
          <a:p>
            <a:pPr algn="ctr"/>
            <a:r>
              <a:rPr lang="en-US" sz="3200" dirty="0">
                <a:solidFill>
                  <a:schemeClr val="bg1"/>
                </a:solidFill>
                <a:effectLst>
                  <a:outerShdw blurRad="38100" dist="38100" dir="2700000" algn="tl">
                    <a:srgbClr val="000000">
                      <a:alpha val="43137"/>
                    </a:srgbClr>
                  </a:outerShdw>
                </a:effectLst>
                <a:latin typeface="Georgia" panose="02040502050405020303" pitchFamily="18" charset="0"/>
              </a:rPr>
              <a:t>1189 </a:t>
            </a:r>
            <a:r>
              <a:rPr lang="en-US" sz="3200" dirty="0" err="1">
                <a:solidFill>
                  <a:schemeClr val="bg1"/>
                </a:solidFill>
                <a:effectLst>
                  <a:outerShdw blurRad="38100" dist="38100" dir="2700000" algn="tl">
                    <a:srgbClr val="000000">
                      <a:alpha val="43137"/>
                    </a:srgbClr>
                  </a:outerShdw>
                </a:effectLst>
                <a:latin typeface="Georgia" panose="02040502050405020303" pitchFamily="18" charset="0"/>
              </a:rPr>
              <a:t>Gardensgate</a:t>
            </a:r>
            <a:r>
              <a:rPr lang="en-US" sz="3200">
                <a:solidFill>
                  <a:schemeClr val="bg1"/>
                </a:solidFill>
                <a:effectLst>
                  <a:outerShdw blurRad="38100" dist="38100" dir="2700000" algn="tl">
                    <a:srgbClr val="000000">
                      <a:alpha val="43137"/>
                    </a:srgbClr>
                  </a:outerShdw>
                </a:effectLst>
                <a:latin typeface="Georgia" panose="02040502050405020303" pitchFamily="18" charset="0"/>
              </a:rPr>
              <a:t> Road</a:t>
            </a:r>
          </a:p>
          <a:p>
            <a:pPr algn="ctr"/>
            <a:r>
              <a:rPr lang="en-US">
                <a:solidFill>
                  <a:schemeClr val="bg1"/>
                </a:solidFill>
                <a:effectLst>
                  <a:outerShdw blurRad="38100" dist="38100" dir="2700000" algn="tl">
                    <a:srgbClr val="000000">
                      <a:alpha val="43137"/>
                    </a:srgbClr>
                  </a:outerShdw>
                </a:effectLst>
                <a:latin typeface="Georgia" panose="02040502050405020303" pitchFamily="18" charset="0"/>
              </a:rPr>
              <a:t>Eutawville</a:t>
            </a:r>
            <a:r>
              <a:rPr lang="en-US" dirty="0">
                <a:solidFill>
                  <a:schemeClr val="bg1"/>
                </a:solidFill>
                <a:effectLst>
                  <a:outerShdw blurRad="38100" dist="38100" dir="2700000" algn="tl">
                    <a:srgbClr val="000000">
                      <a:alpha val="43137"/>
                    </a:srgbClr>
                  </a:outerShdw>
                </a:effectLst>
                <a:latin typeface="Georgia" panose="02040502050405020303" pitchFamily="18" charset="0"/>
              </a:rPr>
              <a:t>, SC 29048 | MLS# 20011744 | $124,900</a:t>
            </a:r>
          </a:p>
          <a:p>
            <a:pPr algn="ctr"/>
            <a:r>
              <a:rPr lang="en-US" dirty="0">
                <a:solidFill>
                  <a:schemeClr val="bg1"/>
                </a:solidFill>
                <a:effectLst>
                  <a:outerShdw blurRad="38100" dist="38100" dir="2700000" algn="tl">
                    <a:srgbClr val="000000">
                      <a:alpha val="43137"/>
                    </a:srgbClr>
                  </a:outerShdw>
                </a:effectLst>
                <a:latin typeface="Georgia" panose="02040502050405020303" pitchFamily="18" charset="0"/>
              </a:rPr>
              <a:t>1 Bed | 1  Bath | 864 Square Feet | 2½ Acres</a:t>
            </a:r>
            <a:endParaRPr lang="en-US" dirty="0">
              <a:solidFill>
                <a:schemeClr val="bg1"/>
              </a:solidFill>
              <a:effectLst>
                <a:outerShdw blurRad="38100" dist="38100" dir="2700000" algn="tl">
                  <a:srgbClr val="000000">
                    <a:alpha val="43137"/>
                  </a:srgbClr>
                </a:outerShdw>
              </a:effectLst>
            </a:endParaRPr>
          </a:p>
        </p:txBody>
      </p:sp>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629400" y="2004935"/>
            <a:ext cx="1371599" cy="1025495"/>
          </a:xfrm>
          <a:prstGeom prst="rect">
            <a:avLst/>
          </a:prstGeom>
          <a:ln>
            <a:noFill/>
          </a:ln>
          <a:effectLst>
            <a:outerShdw blurRad="190500" algn="tl" rotWithShape="0">
              <a:srgbClr val="000000">
                <a:alpha val="70000"/>
              </a:srgbClr>
            </a:outerShdw>
          </a:effectLst>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023323" y="827160"/>
            <a:ext cx="1371599" cy="1025495"/>
          </a:xfrm>
          <a:prstGeom prst="rect">
            <a:avLst/>
          </a:prstGeom>
          <a:ln>
            <a:noFill/>
          </a:ln>
          <a:effectLst>
            <a:outerShdw blurRad="190500" algn="tl" rotWithShape="0">
              <a:srgbClr val="000000">
                <a:alpha val="70000"/>
              </a:srgbClr>
            </a:outerShdw>
          </a:effectLst>
        </p:spPr>
      </p:pic>
      <p:sp>
        <p:nvSpPr>
          <p:cNvPr id="11" name="Rectangle 10"/>
          <p:cNvSpPr/>
          <p:nvPr/>
        </p:nvSpPr>
        <p:spPr>
          <a:xfrm>
            <a:off x="0" y="24826"/>
            <a:ext cx="8229600" cy="523220"/>
          </a:xfrm>
          <a:prstGeom prst="rect">
            <a:avLst/>
          </a:prstGeom>
          <a:noFill/>
        </p:spPr>
        <p:txBody>
          <a:bodyPr wrap="square" lIns="91440" tIns="45720" rIns="91440" bIns="45720" anchor="ctr">
            <a:spAutoFit/>
          </a:bodyPr>
          <a:lstStyle/>
          <a:p>
            <a:pPr algn="ctr"/>
            <a:r>
              <a:rPr lang="en-US" sz="2800" b="1" i="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SERENE SETTING AND MOVE IN READY!!!</a:t>
            </a:r>
          </a:p>
        </p:txBody>
      </p:sp>
      <p:pic>
        <p:nvPicPr>
          <p:cNvPr id="15" name="Picture 14"/>
          <p:cNvPicPr>
            <a:picLocks noChangeAspect="1"/>
          </p:cNvPicPr>
          <p:nvPr/>
        </p:nvPicPr>
        <p:blipFill>
          <a:blip r:embed="rId8" cstate="print">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6629399" y="827160"/>
            <a:ext cx="1371600" cy="1025495"/>
          </a:xfrm>
          <a:prstGeom prst="rect">
            <a:avLst/>
          </a:prstGeom>
          <a:ln>
            <a:noFill/>
          </a:ln>
          <a:effectLst>
            <a:outerShdw blurRad="190500" algn="tl" rotWithShape="0">
              <a:srgbClr val="000000">
                <a:alpha val="70000"/>
              </a:srgbClr>
            </a:outerShdw>
          </a:effectLst>
        </p:spPr>
      </p:pic>
      <p:pic>
        <p:nvPicPr>
          <p:cNvPr id="20" name="Picture 19">
            <a:extLst>
              <a:ext uri="{FF2B5EF4-FFF2-40B4-BE49-F238E27FC236}">
                <a16:creationId xmlns:a16="http://schemas.microsoft.com/office/drawing/2014/main" id="{7341DA06-C2CC-426A-8297-9351052C4F6F}"/>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5023322" y="2004935"/>
            <a:ext cx="1371600" cy="1025495"/>
          </a:xfrm>
          <a:prstGeom prst="rect">
            <a:avLst/>
          </a:prstGeom>
          <a:ln>
            <a:noFill/>
          </a:ln>
          <a:effectLst>
            <a:outerShdw blurRad="190500" algn="tl" rotWithShape="0">
              <a:srgbClr val="000000">
                <a:alpha val="70000"/>
              </a:srgbClr>
            </a:outerShdw>
          </a:effectLst>
        </p:spPr>
      </p:pic>
      <p:pic>
        <p:nvPicPr>
          <p:cNvPr id="21" name="Picture 20">
            <a:extLst>
              <a:ext uri="{FF2B5EF4-FFF2-40B4-BE49-F238E27FC236}">
                <a16:creationId xmlns:a16="http://schemas.microsoft.com/office/drawing/2014/main" id="{FCB50C9A-003D-4949-894A-8A47878AD4BE}"/>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6629399" y="3182709"/>
            <a:ext cx="1371600" cy="1025495"/>
          </a:xfrm>
          <a:prstGeom prst="rect">
            <a:avLst/>
          </a:prstGeom>
          <a:ln>
            <a:noFill/>
          </a:ln>
          <a:effectLst>
            <a:outerShdw blurRad="190500" algn="tl" rotWithShape="0">
              <a:srgbClr val="000000">
                <a:alpha val="70000"/>
              </a:srgbClr>
            </a:outerShdw>
          </a:effectLst>
        </p:spPr>
      </p:pic>
      <p:pic>
        <p:nvPicPr>
          <p:cNvPr id="22" name="Picture 21">
            <a:extLst>
              <a:ext uri="{FF2B5EF4-FFF2-40B4-BE49-F238E27FC236}">
                <a16:creationId xmlns:a16="http://schemas.microsoft.com/office/drawing/2014/main" id="{9AAA400E-523F-43D2-9171-2BE0DF3A495B}"/>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5023322" y="3182709"/>
            <a:ext cx="1371600" cy="102549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TotalTime>
  <Words>168</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32</cp:revision>
  <dcterms:created xsi:type="dcterms:W3CDTF">2006-08-16T00:00:00Z</dcterms:created>
  <dcterms:modified xsi:type="dcterms:W3CDTF">2020-05-05T19:23:36Z</dcterms:modified>
</cp:coreProperties>
</file>