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microsoft.com/office/2007/relationships/hdphoto" Target="../media/hdphoto2.wdp"/><Relationship Id="rId3" Type="http://schemas.openxmlformats.org/officeDocument/2006/relationships/image" Target="../media/image2.jpg"/><Relationship Id="rId21" Type="http://schemas.openxmlformats.org/officeDocument/2006/relationships/image" Target="../media/image18.jpe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png"/><Relationship Id="rId2" Type="http://schemas.openxmlformats.org/officeDocument/2006/relationships/image" Target="../media/image1.png"/><Relationship Id="rId16" Type="http://schemas.openxmlformats.org/officeDocument/2006/relationships/image" Target="../media/image14.jpeg"/><Relationship Id="rId20" Type="http://schemas.openxmlformats.org/officeDocument/2006/relationships/image" Target="../media/image17.jpeg"/><Relationship Id="rId1" Type="http://schemas.openxmlformats.org/officeDocument/2006/relationships/slideLayout" Target="../slideLayouts/slideLayout1.xml"/><Relationship Id="rId6" Type="http://schemas.microsoft.com/office/2007/relationships/hdphoto" Target="../media/hdphoto1.wdp"/><Relationship Id="rId11" Type="http://schemas.openxmlformats.org/officeDocument/2006/relationships/image" Target="../media/image9.jp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image" Target="../media/image8.jpeg"/><Relationship Id="rId19" Type="http://schemas.openxmlformats.org/officeDocument/2006/relationships/image" Target="../media/image16.jpeg"/><Relationship Id="rId4" Type="http://schemas.openxmlformats.org/officeDocument/2006/relationships/image" Target="../media/image3.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a:t>
            </a:r>
            <a:r>
              <a:rPr lang="en-US" sz="1200" dirty="0" smtClean="0">
                <a:solidFill>
                  <a:schemeClr val="tx1"/>
                </a:solidFill>
              </a:rPr>
              <a:t>Plus | 3301 </a:t>
            </a:r>
            <a:r>
              <a:rPr lang="en-US" sz="1200" dirty="0" err="1">
                <a:solidFill>
                  <a:schemeClr val="tx1"/>
                </a:solidFill>
              </a:rPr>
              <a:t>Salterbeck</a:t>
            </a:r>
            <a:r>
              <a:rPr lang="en-US" sz="1200" dirty="0">
                <a:solidFill>
                  <a:schemeClr val="tx1"/>
                </a:solidFill>
              </a:rPr>
              <a:t> St Suite </a:t>
            </a:r>
            <a:r>
              <a:rPr lang="en-US" sz="1200" dirty="0" smtClean="0">
                <a:solidFill>
                  <a:schemeClr val="tx1"/>
                </a:solidFill>
              </a:rPr>
              <a:t>100 | Mt</a:t>
            </a:r>
            <a:r>
              <a:rPr lang="en-US" sz="1200" dirty="0">
                <a:solidFill>
                  <a:schemeClr val="tx1"/>
                </a:solidFill>
              </a:rPr>
              <a:t>. Pleasant, SC 29466</a:t>
            </a:r>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a:latin typeface="Century Gothic" panose="020B0502020202020204" pitchFamily="34" charset="0"/>
              </a:rPr>
              <a:t>Jane </a:t>
            </a:r>
            <a:r>
              <a:rPr lang="en-US" sz="1600" b="1" dirty="0" smtClean="0">
                <a:latin typeface="Century Gothic" panose="020B0502020202020204" pitchFamily="34" charset="0"/>
              </a:rPr>
              <a:t>Locke</a:t>
            </a:r>
            <a:r>
              <a:rPr lang="en-US" sz="1600" b="1" dirty="0">
                <a:latin typeface="Century Gothic" panose="020B0502020202020204" pitchFamily="34" charset="0"/>
              </a:rPr>
              <a:t>, </a:t>
            </a:r>
            <a:r>
              <a:rPr lang="en-US" sz="1600" dirty="0" smtClean="0">
                <a:latin typeface="Century Gothic" panose="020B0502020202020204" pitchFamily="34" charset="0"/>
              </a:rPr>
              <a:t>Realtor </a:t>
            </a:r>
            <a:endParaRPr lang="en-US" sz="1600" dirty="0">
              <a:latin typeface="Century Gothic" panose="020B0502020202020204" pitchFamily="34" charset="0"/>
            </a:endParaRPr>
          </a:p>
          <a:p>
            <a:pPr algn="r"/>
            <a:r>
              <a:rPr lang="en-US" sz="1200" dirty="0" smtClean="0">
                <a:latin typeface="Century Gothic" panose="020B0502020202020204" pitchFamily="34" charset="0"/>
              </a:rPr>
              <a:t>M </a:t>
            </a:r>
            <a:r>
              <a:rPr lang="en-US" sz="1200" dirty="0">
                <a:latin typeface="Century Gothic" panose="020B0502020202020204" pitchFamily="34" charset="0"/>
              </a:rPr>
              <a:t>(843) 819-3508</a:t>
            </a:r>
          </a:p>
          <a:p>
            <a:pPr algn="r"/>
            <a:r>
              <a:rPr lang="en-US" sz="1200" dirty="0" smtClean="0">
                <a:latin typeface="Century Gothic" panose="020B0502020202020204" pitchFamily="34" charset="0"/>
              </a:rPr>
              <a:t>lockejaneb@aol.com</a:t>
            </a:r>
          </a:p>
          <a:p>
            <a:pPr algn="r"/>
            <a:r>
              <a:rPr lang="en-US" sz="1200" dirty="0" smtClean="0">
                <a:latin typeface="Century Gothic" panose="020B0502020202020204" pitchFamily="34" charset="0"/>
              </a:rPr>
              <a:t>www.century21properties.com </a:t>
            </a:r>
            <a:endParaRPr lang="en-US" sz="1200" dirty="0">
              <a:latin typeface="Century Gothic" panose="020B0502020202020204"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715" y="1219201"/>
            <a:ext cx="5994400" cy="4495800"/>
          </a:xfrm>
          <a:prstGeom prst="rect">
            <a:avLst/>
          </a:prstGeom>
          <a:ln>
            <a:noFill/>
          </a:ln>
        </p:spPr>
      </p:pic>
      <p:sp>
        <p:nvSpPr>
          <p:cNvPr id="2" name="Rectangle 1"/>
          <p:cNvSpPr/>
          <p:nvPr/>
        </p:nvSpPr>
        <p:spPr>
          <a:xfrm>
            <a:off x="0" y="4800600"/>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8077200" y="4453128"/>
            <a:ext cx="1678520" cy="1258890"/>
          </a:xfrm>
          <a:prstGeom prst="rect">
            <a:avLst/>
          </a:prstGeom>
          <a:ln>
            <a:solidFill>
              <a:srgbClr val="FFC000"/>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059" y="8031037"/>
            <a:ext cx="1143341" cy="857505"/>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58200" y="1875088"/>
            <a:ext cx="2895600" cy="1627503"/>
          </a:xfrm>
          <a:prstGeom prst="rect">
            <a:avLst/>
          </a:prstGeom>
          <a:ln>
            <a:noFill/>
          </a:ln>
          <a:effectLst>
            <a:outerShdw blurRad="292100" dist="139700" dir="2700000" algn="tl" rotWithShape="0">
              <a:srgbClr val="333333">
                <a:alpha val="65000"/>
              </a:srgbClr>
            </a:outerShdw>
          </a:effectLst>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321495" y="8031037"/>
            <a:ext cx="1143341" cy="857505"/>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90931" y="8031037"/>
            <a:ext cx="1134021" cy="850515"/>
          </a:xfrm>
          <a:prstGeom prst="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0" y="5712019"/>
            <a:ext cx="7772400" cy="2366368"/>
          </a:xfrm>
        </p:spPr>
        <p:txBody>
          <a:bodyPr anchor="ctr">
            <a:noAutofit/>
          </a:bodyPr>
          <a:lstStyle/>
          <a:p>
            <a:r>
              <a:rPr lang="en-US" sz="1400" dirty="0">
                <a:latin typeface="Century Gothic" panose="020B0502020202020204" pitchFamily="34" charset="0"/>
              </a:rPr>
              <a:t>Welcome to this quiet neighborhood and this spacious designed home. This is a one owner, well maintained home built with all the upgrades including maple cabinets with easy glide drawers and adjustable shelving in kitchen and bath, floor coverings, and lighting fixtures. Kitchen is a chef's dream kitchen with a center island, nice wide countertops, all stainless steel appliances. Home is freshly painted, ceiling fans in all bedrooms and family room. All utility outlet covers are in brushed nickel as are all faucets in kitchen and baths. There is a nice wooden privacy fence in back yard for your private backyard grilling. The Master Bedroom is huge with double sinks in master bath, built in shelving and cabinets in master closet. This home is move-in ready and waiting for you.</a:t>
            </a:r>
            <a:endParaRPr lang="en-US" sz="140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83705"/>
            <a:ext cx="7772400" cy="353943"/>
          </a:xfrm>
          <a:prstGeom prst="rect">
            <a:avLst/>
          </a:prstGeom>
        </p:spPr>
        <p:txBody>
          <a:bodyPr wrap="square" anchor="ctr">
            <a:spAutoFit/>
          </a:bodyPr>
          <a:lstStyle/>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118 Avalon Rd | </a:t>
            </a:r>
            <a:r>
              <a:rPr lang="en-US" sz="1700" b="1" dirty="0" err="1">
                <a:solidFill>
                  <a:schemeClr val="bg1"/>
                </a:solidFill>
                <a:effectLst>
                  <a:outerShdw blurRad="38100" dist="38100" dir="2700000" algn="tl">
                    <a:srgbClr val="000000">
                      <a:alpha val="43137"/>
                    </a:srgbClr>
                  </a:outerShdw>
                </a:effectLst>
                <a:latin typeface="Century Gothic" panose="020B0502020202020204" pitchFamily="34" charset="0"/>
              </a:rPr>
              <a:t>Brookwood</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 | Summerville | MLS# 15016683 | $173,700</a:t>
            </a:r>
            <a:endPar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027" name="Picture 3"/>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1272142" y="0"/>
            <a:ext cx="738742" cy="1037560"/>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5336234" y="1183705"/>
            <a:ext cx="5183834" cy="584775"/>
          </a:xfrm>
          <a:prstGeom prst="rect">
            <a:avLst/>
          </a:prstGeom>
        </p:spPr>
        <p:txBody>
          <a:bodyPr wrap="square">
            <a:spAutoFit/>
          </a:bodyPr>
          <a:lstStyle/>
          <a:p>
            <a:r>
              <a:rPr lang="en-US" sz="3200" i="1" dirty="0" smtClean="0">
                <a:solidFill>
                  <a:srgbClr val="C00000"/>
                </a:solidFill>
                <a:effectLst>
                  <a:outerShdw blurRad="38100" dist="38100" dir="2700000" algn="tl">
                    <a:srgbClr val="000000">
                      <a:alpha val="43137"/>
                    </a:srgbClr>
                  </a:outerShdw>
                </a:effectLst>
                <a:latin typeface="IncognitoMeridies" panose="00000400000000000000" pitchFamily="2" charset="0"/>
              </a:rPr>
              <a:t>Huge Price Reduction</a:t>
            </a:r>
            <a:endParaRPr lang="en-US" i="1" dirty="0">
              <a:solidFill>
                <a:srgbClr val="C00000"/>
              </a:solidFill>
              <a:latin typeface="IncognitoMeridies" panose="00000400000000000000" pitchFamily="2" charset="0"/>
            </a:endParaRPr>
          </a:p>
        </p:txBody>
      </p:sp>
      <p:pic>
        <p:nvPicPr>
          <p:cNvPr id="14" name="Picture 2" descr="http://clientphotos.idxbroker.com/agents/agentPhoto-773-1637"/>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94615" y="87434"/>
            <a:ext cx="781812" cy="1042416"/>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059" y="1924069"/>
            <a:ext cx="978609" cy="733956"/>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2059" y="2927543"/>
            <a:ext cx="965221" cy="723915"/>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52059" y="3920976"/>
            <a:ext cx="978609" cy="733956"/>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52059" y="4941162"/>
            <a:ext cx="978609" cy="733956"/>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7" cstate="print">
            <a:extLst>
              <a:ext uri="{BEBA8EAE-BF5A-486C-A8C5-ECC9F3942E4B}">
                <a14:imgProps xmlns:a14="http://schemas.microsoft.com/office/drawing/2010/main">
                  <a14:imgLayer r:embed="rId18">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6646343" y="1924069"/>
            <a:ext cx="978609" cy="733956"/>
          </a:xfrm>
          <a:prstGeom prst="rect">
            <a:avLst/>
          </a:prstGeom>
          <a:ln>
            <a:noFill/>
          </a:ln>
          <a:effectLst>
            <a:outerShdw blurRad="190500" algn="tl" rotWithShape="0">
              <a:srgbClr val="000000">
                <a:alpha val="70000"/>
              </a:srgbClr>
            </a:outerShdw>
          </a:effectLst>
        </p:spPr>
      </p:pic>
      <p:pic>
        <p:nvPicPr>
          <p:cNvPr id="29" name="Picture 2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659731" y="2933114"/>
            <a:ext cx="965221" cy="723915"/>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646343" y="3932118"/>
            <a:ext cx="978609" cy="733956"/>
          </a:xfrm>
          <a:prstGeom prst="rect">
            <a:avLst/>
          </a:prstGeom>
          <a:ln>
            <a:noFill/>
          </a:ln>
          <a:effectLst>
            <a:outerShdw blurRad="190500" algn="tl" rotWithShape="0">
              <a:srgbClr val="000000">
                <a:alpha val="70000"/>
              </a:srgbClr>
            </a:outerShdw>
          </a:effectLst>
        </p:spPr>
      </p:pic>
      <p:pic>
        <p:nvPicPr>
          <p:cNvPr id="31" name="Picture 30"/>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6646343" y="4941162"/>
            <a:ext cx="978609" cy="733956"/>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084365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190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11</cp:revision>
  <dcterms:created xsi:type="dcterms:W3CDTF">2006-08-16T00:00:00Z</dcterms:created>
  <dcterms:modified xsi:type="dcterms:W3CDTF">2015-07-17T17:00:32Z</dcterms:modified>
</cp:coreProperties>
</file>