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8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2268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966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397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151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924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82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940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195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12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865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250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134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834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jpeg"/><Relationship Id="rId3" Type="http://schemas.openxmlformats.org/officeDocument/2006/relationships/hyperlink" Target="mailto:gsandford29455@gmail.com" TargetMode="External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9251" y="646332"/>
            <a:ext cx="2754456" cy="2553230"/>
          </a:xfrm>
        </p:spPr>
        <p:txBody>
          <a:bodyPr>
            <a:no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118 </a:t>
            </a:r>
            <a:r>
              <a:rPr lang="en-US" sz="20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Clouter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Creek </a:t>
            </a:r>
            <a:r>
              <a:rPr lang="en-US" sz="20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Dr</a:t>
            </a: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/>
            </a:r>
            <a:b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/>
            </a:r>
            <a:b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14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Shellring</a:t>
            </a:r>
            <a:r>
              <a:rPr lang="en-US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at </a:t>
            </a:r>
            <a:r>
              <a:rPr lang="en-US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St Thomas </a:t>
            </a:r>
            <a:r>
              <a:rPr lang="en-US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Island</a:t>
            </a:r>
            <a:br>
              <a:rPr lang="en-US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Daniel </a:t>
            </a:r>
            <a:r>
              <a:rPr lang="en-US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Island, SC </a:t>
            </a:r>
            <a:r>
              <a:rPr lang="en-US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29492</a:t>
            </a:r>
            <a:br>
              <a:rPr lang="en-US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MLS# 15022311</a:t>
            </a:r>
            <a:br>
              <a:rPr lang="en-US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Arial"/>
              </a:rPr>
              <a:t>$469,900</a:t>
            </a:r>
            <a:endParaRPr lang="en-US" sz="1400" dirty="0">
              <a:solidFill>
                <a:schemeClr val="tx2">
                  <a:lumMod val="60000"/>
                  <a:lumOff val="40000"/>
                </a:schemeClr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8576" y="3348865"/>
            <a:ext cx="4275806" cy="4856245"/>
          </a:xfrm>
        </p:spPr>
        <p:txBody>
          <a:bodyPr anchor="ctr">
            <a:normAutofit lnSpcReduction="10000"/>
          </a:bodyPr>
          <a:lstStyle/>
          <a:p>
            <a:r>
              <a:rPr lang="en-US" sz="1600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Immaculate Charleston Style Home In SHELLRING. </a:t>
            </a:r>
            <a:r>
              <a:rPr lang="en-US" sz="1600" dirty="0" err="1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Shellring</a:t>
            </a:r>
            <a:r>
              <a:rPr lang="en-US" sz="1600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is a small, quiet, well laid out neighborhood adjacent to Daniel Island. This Charming home is on a short </a:t>
            </a:r>
            <a:r>
              <a:rPr lang="en-US" sz="1600" dirty="0" err="1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cul</a:t>
            </a:r>
            <a:r>
              <a:rPr lang="en-US" sz="1600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de sac. Owners suite on 1st, w/gas stove , granite in kitchen, hardwoods and tile flooring, 4 porches, gas FP, loft, </a:t>
            </a:r>
            <a:r>
              <a:rPr lang="en-US" sz="1600" dirty="0" err="1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gameroom</a:t>
            </a:r>
            <a:r>
              <a:rPr lang="en-US" sz="1600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, upgraded kitchen cabinets and Plantation Shutters. </a:t>
            </a:r>
            <a:endParaRPr lang="en-US" sz="1600" dirty="0" smtClean="0">
              <a:solidFill>
                <a:srgbClr val="118D9A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US" sz="1600" dirty="0">
              <a:solidFill>
                <a:srgbClr val="118D9A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r>
              <a:rPr lang="en-US" sz="1600" dirty="0" smtClean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If </a:t>
            </a:r>
            <a:r>
              <a:rPr lang="en-US" sz="1600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you love to boat, you will love the short drive to the full service marina with rack storage. drive under 2 car garage with room to store additional cars or a boat. Side Trail next to pool connects to Daniel Island School, Bishop England, Shopping, Restaurants, Fishing Pier, Park, and walking/jogging trails Buyer's closing costs are covered if you use our preferred lender.</a:t>
            </a:r>
          </a:p>
        </p:txBody>
      </p:sp>
      <p:pic>
        <p:nvPicPr>
          <p:cNvPr id="1026" name="Picture 2" descr="http://media.point2.com/p2a/agency/3331/7d7f/2f3c/f2735ac2ed32187b825c/w160h12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8440907"/>
            <a:ext cx="1216025" cy="501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-52249" y="8291604"/>
            <a:ext cx="68580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b="1" dirty="0">
                <a:latin typeface="Century Gothic" panose="020B0502020202020204" pitchFamily="34" charset="0"/>
                <a:cs typeface="Arial" panose="020B0604020202020204" pitchFamily="34" charset="0"/>
              </a:rPr>
              <a:t>Gerri </a:t>
            </a:r>
            <a:r>
              <a:rPr lang="en-US" b="1" dirty="0" err="1" smtClean="0">
                <a:latin typeface="Century Gothic" panose="020B0502020202020204" pitchFamily="34" charset="0"/>
                <a:cs typeface="Arial" panose="020B0604020202020204" pitchFamily="34" charset="0"/>
              </a:rPr>
              <a:t>Sandford</a:t>
            </a:r>
            <a:endParaRPr lang="en-US" b="1" dirty="0" smtClean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1400" dirty="0">
                <a:latin typeface="Century Gothic" panose="020B0502020202020204" pitchFamily="34" charset="0"/>
                <a:cs typeface="Arial" panose="020B0604020202020204" pitchFamily="34" charset="0"/>
              </a:rPr>
              <a:t>(843) </a:t>
            </a:r>
            <a:r>
              <a:rPr lang="en-US" sz="1400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817-8762</a:t>
            </a:r>
          </a:p>
          <a:p>
            <a:pPr algn="r"/>
            <a:r>
              <a:rPr lang="en-US" sz="1400" dirty="0" smtClean="0">
                <a:latin typeface="Century Gothic" panose="020B0502020202020204" pitchFamily="34" charset="0"/>
                <a:cs typeface="Arial" panose="020B0604020202020204" pitchFamily="34" charset="0"/>
                <a:hlinkClick r:id="rId3"/>
              </a:rPr>
              <a:t>gsandford29455@gmail.com</a:t>
            </a:r>
            <a:endParaRPr lang="en-US" sz="14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75" y="653830"/>
            <a:ext cx="1903675" cy="253823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6" name="Rectangle 5"/>
          <p:cNvSpPr/>
          <p:nvPr/>
        </p:nvSpPr>
        <p:spPr>
          <a:xfrm>
            <a:off x="0" y="0"/>
            <a:ext cx="6858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dirty="0">
                <a:ln w="24500" cmpd="dbl">
                  <a:solidFill>
                    <a:schemeClr val="tx2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rgbClr val="118D9A"/>
                </a:solidFill>
                <a:latin typeface="Edwardian Script ITC" panose="030303020407070D0804" pitchFamily="66" charset="0"/>
                <a:cs typeface="Arial" panose="020B0604020202020204" pitchFamily="34" charset="0"/>
              </a:rPr>
              <a:t>Southern Charmer</a:t>
            </a:r>
            <a:endParaRPr lang="en-US" sz="4000" cap="none" spc="0" dirty="0">
              <a:ln w="24500" cmpd="dbl">
                <a:solidFill>
                  <a:schemeClr val="tx2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rgbClr val="118D9A"/>
              </a:solidFill>
              <a:latin typeface="Edwardian Script ITC" panose="030303020407070D0804" pitchFamily="66" charset="0"/>
              <a:cs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75" y="3428680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75" y="6255187"/>
            <a:ext cx="1143000" cy="85725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75" y="4508558"/>
            <a:ext cx="1143000" cy="152400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3706" y="653831"/>
            <a:ext cx="1903675" cy="253823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4381" y="3428680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4381" y="6268168"/>
            <a:ext cx="1143000" cy="85724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4381" y="4515049"/>
            <a:ext cx="1143000" cy="1524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75" y="7335067"/>
            <a:ext cx="1143000" cy="85724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4381" y="7354536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0679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Words>155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Edwardian Script ITC</vt:lpstr>
      <vt:lpstr>Office Theme</vt:lpstr>
      <vt:lpstr>118 Clouter Creek Dr  Shellring at St Thomas Island Daniel Island, SC 29492 MLS# 15022311 $469,900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1861 Cat Tail Row Rice Hollow · Charleston MLS# 15000442 · $285,000</dc:title>
  <dc:creator>CVH360</dc:creator>
  <cp:lastModifiedBy>A. Thomas</cp:lastModifiedBy>
  <cp:revision>7</cp:revision>
  <dcterms:created xsi:type="dcterms:W3CDTF">2006-08-16T00:00:00Z</dcterms:created>
  <dcterms:modified xsi:type="dcterms:W3CDTF">2015-09-30T16:04:17Z</dcterms:modified>
</cp:coreProperties>
</file>