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38" y="-370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9/7/2020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524000"/>
            <a:ext cx="7315200" cy="5486400"/>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83861" y="8123384"/>
            <a:ext cx="2747478" cy="1086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894618"/>
            <a:ext cx="7315200" cy="249382"/>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91" dirty="0">
                <a:solidFill>
                  <a:schemeClr val="tx1"/>
                </a:solidFill>
                <a:latin typeface="Century Gothic" panose="020B0502020202020204" pitchFamily="34" charset="0"/>
              </a:rPr>
              <a:t>Century 21 Properties Plus | 1090 Park West Blvd, Suite 3 | Mount Pleasant, SC 29466</a:t>
            </a:r>
          </a:p>
        </p:txBody>
      </p:sp>
      <p:sp>
        <p:nvSpPr>
          <p:cNvPr id="5" name="Rectangle 4"/>
          <p:cNvSpPr/>
          <p:nvPr/>
        </p:nvSpPr>
        <p:spPr>
          <a:xfrm>
            <a:off x="3311236" y="79272"/>
            <a:ext cx="3810000" cy="819840"/>
          </a:xfrm>
          <a:prstGeom prst="rect">
            <a:avLst/>
          </a:prstGeom>
        </p:spPr>
        <p:txBody>
          <a:bodyPr wrap="square">
            <a:spAutoFit/>
          </a:bodyPr>
          <a:lstStyle/>
          <a:p>
            <a:pPr algn="r"/>
            <a:r>
              <a:rPr lang="en-US" sz="1455" b="1" dirty="0">
                <a:latin typeface="Century Gothic" panose="020B0502020202020204" pitchFamily="34" charset="0"/>
              </a:rPr>
              <a:t>Jane Locke, </a:t>
            </a:r>
            <a:r>
              <a:rPr lang="en-US" sz="1455" dirty="0">
                <a:latin typeface="Century Gothic" panose="020B0502020202020204" pitchFamily="34" charset="0"/>
              </a:rPr>
              <a:t>Realtor </a:t>
            </a:r>
          </a:p>
          <a:p>
            <a:pPr algn="r"/>
            <a:r>
              <a:rPr lang="en-US" sz="1091" dirty="0">
                <a:latin typeface="Century Gothic" panose="020B0502020202020204" pitchFamily="34" charset="0"/>
              </a:rPr>
              <a:t>M (843) 819-3508</a:t>
            </a:r>
          </a:p>
          <a:p>
            <a:pPr algn="r"/>
            <a:r>
              <a:rPr lang="en-US" sz="1091" dirty="0">
                <a:latin typeface="Century Gothic" panose="020B0502020202020204" pitchFamily="34" charset="0"/>
              </a:rPr>
              <a:t>lockejaneb@aol.com</a:t>
            </a:r>
          </a:p>
          <a:p>
            <a:pPr algn="r"/>
            <a:r>
              <a:rPr lang="en-US" sz="1091"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519554" y="969819"/>
            <a:ext cx="3398903" cy="2008909"/>
          </a:xfrm>
          <a:prstGeom prst="rect">
            <a:avLst/>
          </a:prstGeom>
          <a:ln>
            <a:noFill/>
          </a:ln>
        </p:spPr>
      </p:pic>
      <p:sp>
        <p:nvSpPr>
          <p:cNvPr id="2" name="Rectangle 1"/>
          <p:cNvSpPr/>
          <p:nvPr/>
        </p:nvSpPr>
        <p:spPr>
          <a:xfrm>
            <a:off x="7543800" y="4267200"/>
            <a:ext cx="1097457" cy="831273"/>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3" name="Subtitle 2"/>
          <p:cNvSpPr>
            <a:spLocks noGrp="1"/>
          </p:cNvSpPr>
          <p:nvPr>
            <p:ph type="subTitle" idx="1"/>
          </p:nvPr>
        </p:nvSpPr>
        <p:spPr>
          <a:xfrm>
            <a:off x="124691" y="5562600"/>
            <a:ext cx="7065818" cy="1447800"/>
          </a:xfrm>
        </p:spPr>
        <p:txBody>
          <a:bodyPr anchor="ctr">
            <a:noAutofit/>
          </a:bodyPr>
          <a:lstStyle/>
          <a:p>
            <a:r>
              <a:rPr lang="en-US" sz="1273" dirty="0">
                <a:solidFill>
                  <a:schemeClr val="bg1"/>
                </a:solidFill>
                <a:latin typeface="Century Gothic" panose="020B0502020202020204" pitchFamily="34" charset="0"/>
              </a:rPr>
              <a:t>Welcome to you new immaculately maintained new home! Has lovely wood floors, ceiling fans in every room. Gourmet kitchen has Corian counter tops, maple cabinets, stainless steel appliances, brushed nickel fixtures, even has two pantries. Has a gas fireplace, plantation blinds. Home even has metal hurricane shutters for all windows, Generous sized bedrooms. MBR has try ceiling and extra large walk-in closet. On a cul-de-sac. Screened porch overlooking pool after long day's work. Walking distance to schools. Minutes to downtown and I-26.</a:t>
            </a:r>
            <a:endParaRPr lang="en-US" sz="1273" b="1" i="1" dirty="0">
              <a:solidFill>
                <a:schemeClr val="bg1"/>
              </a:solidFill>
              <a:latin typeface="Century Gothic" panose="020B0502020202020204" pitchFamily="34" charset="0"/>
            </a:endParaRPr>
          </a:p>
        </p:txBody>
      </p:sp>
      <p:sp>
        <p:nvSpPr>
          <p:cNvPr id="6" name="Rectangle 5"/>
          <p:cNvSpPr/>
          <p:nvPr/>
        </p:nvSpPr>
        <p:spPr>
          <a:xfrm>
            <a:off x="0" y="969818"/>
            <a:ext cx="7315200" cy="534320"/>
          </a:xfrm>
          <a:prstGeom prst="rect">
            <a:avLst/>
          </a:prstGeom>
          <a:solidFill>
            <a:schemeClr val="bg2">
              <a:lumMod val="75000"/>
            </a:schemeClr>
          </a:solidFill>
          <a:ln>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7" name="Rectangle 6"/>
          <p:cNvSpPr/>
          <p:nvPr/>
        </p:nvSpPr>
        <p:spPr>
          <a:xfrm>
            <a:off x="0" y="1071933"/>
            <a:ext cx="7315200" cy="330090"/>
          </a:xfrm>
          <a:prstGeom prst="rect">
            <a:avLst/>
          </a:prstGeom>
        </p:spPr>
        <p:txBody>
          <a:bodyPr wrap="square" anchor="ctr">
            <a:spAutoFit/>
          </a:bodyPr>
          <a:lstStyle/>
          <a:p>
            <a:pPr algn="ctr"/>
            <a:r>
              <a:rPr lang="en-US" sz="1545" b="1" dirty="0">
                <a:solidFill>
                  <a:schemeClr val="bg1"/>
                </a:solidFill>
                <a:effectLst>
                  <a:outerShdw blurRad="38100" dist="38100" dir="2700000" algn="tl">
                    <a:srgbClr val="000000">
                      <a:alpha val="43137"/>
                    </a:srgbClr>
                  </a:outerShdw>
                </a:effectLst>
                <a:latin typeface="Century Gothic" panose="020B0502020202020204" pitchFamily="34" charset="0"/>
              </a:rPr>
              <a:t>118 Corrientes Court | Summerville, SC 29483 | MLS# 20020646 | $256,000</a:t>
            </a:r>
          </a:p>
        </p:txBody>
      </p:sp>
      <p:sp>
        <p:nvSpPr>
          <p:cNvPr id="13" name="Rectangle 12"/>
          <p:cNvSpPr/>
          <p:nvPr/>
        </p:nvSpPr>
        <p:spPr>
          <a:xfrm>
            <a:off x="1007457" y="138546"/>
            <a:ext cx="4712576" cy="763927"/>
          </a:xfrm>
          <a:prstGeom prst="rect">
            <a:avLst/>
          </a:prstGeom>
        </p:spPr>
        <p:txBody>
          <a:bodyPr wrap="square">
            <a:spAutoFit/>
          </a:bodyPr>
          <a:lstStyle/>
          <a:p>
            <a:r>
              <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rPr>
              <a:t>Open House Saturday, Sept. 12</a:t>
            </a:r>
            <a:r>
              <a:rPr lang="en-US" sz="2182" i="1" baseline="30000" dirty="0">
                <a:solidFill>
                  <a:srgbClr val="C00000"/>
                </a:solidFill>
                <a:effectLst>
                  <a:outerShdw blurRad="38100" dist="38100" dir="2700000" algn="tl">
                    <a:srgbClr val="000000">
                      <a:alpha val="43137"/>
                    </a:srgbClr>
                  </a:outerShdw>
                </a:effectLst>
                <a:latin typeface="IncognitoMeridies" panose="00000400000000000000" pitchFamily="2" charset="0"/>
              </a:rPr>
              <a:t>th</a:t>
            </a:r>
            <a:endPar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endParaRPr>
          </a:p>
          <a:p>
            <a:r>
              <a:rPr lang="en-US" sz="2182" i="1" dirty="0">
                <a:solidFill>
                  <a:srgbClr val="C00000"/>
                </a:solidFill>
                <a:effectLst>
                  <a:outerShdw blurRad="38100" dist="38100" dir="2700000" algn="tl">
                    <a:srgbClr val="000000">
                      <a:alpha val="43137"/>
                    </a:srgbClr>
                  </a:outerShdw>
                </a:effectLst>
                <a:latin typeface="IncognitoMeridies" panose="00000400000000000000" pitchFamily="2" charset="0"/>
              </a:rPr>
              <a:t>from 1:00 to 4:00 PM</a:t>
            </a:r>
            <a:endParaRPr lang="en-US" sz="909" dirty="0">
              <a:solidFill>
                <a:srgbClr val="C00000"/>
              </a:solidFill>
              <a:latin typeface="Century Gothic" panose="020B0502020202020204" pitchFamily="34"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0705" y="79485"/>
            <a:ext cx="710738" cy="947651"/>
          </a:xfrm>
          <a:prstGeom prst="rect">
            <a:avLst/>
          </a:prstGeom>
          <a:noFill/>
          <a:ln w="12700">
            <a:solidFill>
              <a:schemeClr val="bg2">
                <a:lumMod val="75000"/>
              </a:schemeClr>
            </a:solidFill>
          </a:ln>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4691" y="7109692"/>
            <a:ext cx="685799" cy="914400"/>
          </a:xfrm>
          <a:prstGeom prst="rect">
            <a:avLst/>
          </a:prstGeom>
          <a:ln>
            <a:no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04710" y="7109692"/>
            <a:ext cx="685799" cy="914400"/>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770415" y="7109692"/>
            <a:ext cx="685799" cy="914400"/>
          </a:xfrm>
          <a:prstGeom prst="rect">
            <a:avLst/>
          </a:prstGeom>
          <a:ln>
            <a:noFill/>
          </a:ln>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858984" y="7109692"/>
            <a:ext cx="685799" cy="914400"/>
          </a:xfrm>
          <a:prstGeom prst="rect">
            <a:avLst/>
          </a:prstGeom>
          <a:ln>
            <a:noFill/>
          </a:ln>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036122" y="7109692"/>
            <a:ext cx="685799" cy="914400"/>
          </a:xfrm>
          <a:prstGeom prst="rect">
            <a:avLst/>
          </a:prstGeom>
          <a:ln>
            <a:noFill/>
          </a:ln>
          <a:effectLst/>
        </p:spPr>
      </p:pic>
      <p:sp>
        <p:nvSpPr>
          <p:cNvPr id="18" name="Rectangle 17"/>
          <p:cNvSpPr/>
          <p:nvPr/>
        </p:nvSpPr>
        <p:spPr>
          <a:xfrm rot="19609764">
            <a:off x="7110432" y="2081951"/>
            <a:ext cx="4254874" cy="1426936"/>
          </a:xfrm>
          <a:prstGeom prst="rect">
            <a:avLst/>
          </a:prstGeom>
          <a:noFill/>
        </p:spPr>
        <p:txBody>
          <a:bodyPr wrap="square" lIns="83127" tIns="41564" rIns="83127" bIns="41564">
            <a:spAutoFit/>
          </a:bodyPr>
          <a:lstStyle/>
          <a:p>
            <a:pPr algn="ctr"/>
            <a:r>
              <a:rPr lang="en-US" sz="8727"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pic>
        <p:nvPicPr>
          <p:cNvPr id="24" name="Picture 23">
            <a:extLst>
              <a:ext uri="{FF2B5EF4-FFF2-40B4-BE49-F238E27FC236}">
                <a16:creationId xmlns:a16="http://schemas.microsoft.com/office/drawing/2014/main" id="{C1D42FF5-90D0-4B99-9F39-1DA217AD2AE9}"/>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947553" y="7109692"/>
            <a:ext cx="685799" cy="914400"/>
          </a:xfrm>
          <a:prstGeom prst="rect">
            <a:avLst/>
          </a:prstGeom>
          <a:ln>
            <a:noFill/>
          </a:ln>
          <a:effectLst/>
        </p:spPr>
      </p:pic>
      <p:pic>
        <p:nvPicPr>
          <p:cNvPr id="27" name="Picture 26">
            <a:extLst>
              <a:ext uri="{FF2B5EF4-FFF2-40B4-BE49-F238E27FC236}">
                <a16:creationId xmlns:a16="http://schemas.microsoft.com/office/drawing/2014/main" id="{2475AA53-FC3E-4407-AE6B-697C6C463C02}"/>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681846" y="7109692"/>
            <a:ext cx="685799" cy="914400"/>
          </a:xfrm>
          <a:prstGeom prst="rect">
            <a:avLst/>
          </a:prstGeom>
          <a:ln>
            <a:noFill/>
          </a:ln>
          <a:effectLst/>
        </p:spPr>
      </p:pic>
      <p:pic>
        <p:nvPicPr>
          <p:cNvPr id="10" name="Picture 9">
            <a:extLst>
              <a:ext uri="{FF2B5EF4-FFF2-40B4-BE49-F238E27FC236}">
                <a16:creationId xmlns:a16="http://schemas.microsoft.com/office/drawing/2014/main" id="{21F444AA-0D21-45EB-9B46-01B9728B53E5}"/>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593277" y="7109691"/>
            <a:ext cx="685800" cy="914400"/>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164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2020-09-07T10:39:18Z</dcterms:modified>
</cp:coreProperties>
</file>