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04" y="9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524000"/>
            <a:ext cx="7315200" cy="5486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3861" y="8123384"/>
            <a:ext cx="2747478" cy="108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894618"/>
            <a:ext cx="7315200" cy="24938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91" dirty="0">
                <a:solidFill>
                  <a:schemeClr val="tx1"/>
                </a:solidFill>
                <a:latin typeface="Century Gothic" panose="020B0502020202020204" pitchFamily="34" charset="0"/>
              </a:rPr>
              <a:t>Century 21 Properties Plus | 1090 Park West Blvd, Suite 3 | Mount Pleasant, SC 29466</a:t>
            </a:r>
          </a:p>
        </p:txBody>
      </p:sp>
      <p:sp>
        <p:nvSpPr>
          <p:cNvPr id="5" name="Rectangle 4"/>
          <p:cNvSpPr/>
          <p:nvPr/>
        </p:nvSpPr>
        <p:spPr>
          <a:xfrm>
            <a:off x="3311236" y="79272"/>
            <a:ext cx="3810000" cy="819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55" b="1" dirty="0">
                <a:latin typeface="Century Gothic" panose="020B0502020202020204" pitchFamily="34" charset="0"/>
              </a:rPr>
              <a:t>Jane Locke, </a:t>
            </a:r>
            <a:r>
              <a:rPr lang="en-US" sz="1455" dirty="0">
                <a:latin typeface="Century Gothic" panose="020B0502020202020204" pitchFamily="34" charset="0"/>
              </a:rPr>
              <a:t>Realtor </a:t>
            </a:r>
          </a:p>
          <a:p>
            <a:pPr algn="r"/>
            <a:r>
              <a:rPr lang="en-US" sz="1091" dirty="0">
                <a:latin typeface="Century Gothic" panose="020B0502020202020204" pitchFamily="34" charset="0"/>
              </a:rPr>
              <a:t>M (843) 819-3508</a:t>
            </a:r>
          </a:p>
          <a:p>
            <a:pPr algn="r"/>
            <a:r>
              <a:rPr lang="en-US" sz="1091" dirty="0">
                <a:latin typeface="Century Gothic" panose="020B0502020202020204" pitchFamily="34" charset="0"/>
              </a:rPr>
              <a:t>lockejaneb@aol.com</a:t>
            </a:r>
          </a:p>
          <a:p>
            <a:pPr algn="r"/>
            <a:r>
              <a:rPr lang="en-US" sz="1091" dirty="0">
                <a:latin typeface="Century Gothic" panose="020B0502020202020204" pitchFamily="34" charset="0"/>
              </a:rPr>
              <a:t>www.century21properties.com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1193"/>
          <a:stretch/>
        </p:blipFill>
        <p:spPr>
          <a:xfrm>
            <a:off x="-3519554" y="969819"/>
            <a:ext cx="3398903" cy="2008909"/>
          </a:xfrm>
          <a:prstGeom prst="rect">
            <a:avLst/>
          </a:prstGeom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7661563" y="4263334"/>
            <a:ext cx="3189494" cy="83127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78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91" y="5562600"/>
            <a:ext cx="7065818" cy="1447800"/>
          </a:xfrm>
        </p:spPr>
        <p:txBody>
          <a:bodyPr anchor="ctr">
            <a:noAutofit/>
          </a:bodyPr>
          <a:lstStyle/>
          <a:p>
            <a:r>
              <a:rPr lang="en-US" sz="1273" dirty="0">
                <a:solidFill>
                  <a:schemeClr val="bg1"/>
                </a:solidFill>
                <a:latin typeface="Century Gothic" panose="020B0502020202020204" pitchFamily="34" charset="0"/>
              </a:rPr>
              <a:t>This home has lovely wood floors, ceiling fans in every room. Gourmet kitchen has Corian counter tops, maple cabinets, stainless steel appliances, brushed nickel fixtures, even has two pantries. Has a gas fireplace, plantation blinds. Home even has metal hurricane shutters for all windows, Generous sized bedrooms. MBR has try ceiling and extra-large walk-in closet. On a cul-de-sac. Screened porch overlooking pool after long day's work. Walking distance to schools. Minutes to downtown and I-26.</a:t>
            </a:r>
            <a:endParaRPr lang="en-US" sz="1273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69818"/>
            <a:ext cx="7315200" cy="5343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78"/>
          </a:p>
        </p:txBody>
      </p:sp>
      <p:sp>
        <p:nvSpPr>
          <p:cNvPr id="7" name="Rectangle 6"/>
          <p:cNvSpPr/>
          <p:nvPr/>
        </p:nvSpPr>
        <p:spPr>
          <a:xfrm>
            <a:off x="0" y="1071933"/>
            <a:ext cx="7315200" cy="33009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545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118 Corrientes Court | Summerville, SC 29483 | MLS# 20020646 | </a:t>
            </a:r>
            <a:r>
              <a:rPr lang="en-US" sz="1545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$256,000</a:t>
            </a:r>
            <a:endParaRPr lang="en-US" sz="1545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07457" y="138546"/>
            <a:ext cx="4712576" cy="763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82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Welcome To Your Immaculately Maintained Plum Creek Home!</a:t>
            </a:r>
            <a:endParaRPr lang="en-US" sz="909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2" descr="http://clientphotos.idxbroker.com/agents/agentPhoto-773-163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05" y="79485"/>
            <a:ext cx="710738" cy="947651"/>
          </a:xfrm>
          <a:prstGeom prst="rect">
            <a:avLst/>
          </a:prstGeom>
          <a:noFill/>
          <a:ln w="12700">
            <a:solidFill>
              <a:schemeClr val="bg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4691" y="7109692"/>
            <a:ext cx="685799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04710" y="7109692"/>
            <a:ext cx="685799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70415" y="7109692"/>
            <a:ext cx="685799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8984" y="7109692"/>
            <a:ext cx="685799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122" y="7109692"/>
            <a:ext cx="685799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ectangle 17"/>
          <p:cNvSpPr/>
          <p:nvPr/>
        </p:nvSpPr>
        <p:spPr>
          <a:xfrm rot="19609764">
            <a:off x="7110432" y="2081951"/>
            <a:ext cx="4254874" cy="1426936"/>
          </a:xfrm>
          <a:prstGeom prst="rect">
            <a:avLst/>
          </a:prstGeom>
          <a:noFill/>
        </p:spPr>
        <p:txBody>
          <a:bodyPr wrap="square" lIns="83127" tIns="41564" rIns="83127" bIns="41564">
            <a:spAutoFit/>
          </a:bodyPr>
          <a:lstStyle/>
          <a:p>
            <a:pPr algn="ctr"/>
            <a:r>
              <a:rPr lang="en-US" sz="8727" dirty="0">
                <a:ln w="0">
                  <a:solidFill>
                    <a:schemeClr val="bg1">
                      <a:lumMod val="95000"/>
                    </a:schemeClr>
                  </a:solidFill>
                </a:ln>
                <a:noFill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tencil" panose="040409050D0802020404" pitchFamily="82" charset="0"/>
              </a:rPr>
              <a:t>DRAFT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C1D42FF5-90D0-4B99-9F39-1DA217AD2AE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47553" y="7109692"/>
            <a:ext cx="685799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2475AA53-FC3E-4407-AE6B-697C6C463C0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81846" y="7109692"/>
            <a:ext cx="685799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1F444AA-0D21-45EB-9B46-01B9728B53E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93277" y="7109691"/>
            <a:ext cx="685800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153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IncognitoMeridies</vt:lpstr>
      <vt:lpstr>Stencil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2020-09-09T17:44:42Z</dcterms:modified>
</cp:coreProperties>
</file>