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28016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608" y="-138"/>
      </p:cViewPr>
      <p:guideLst>
        <p:guide orient="horz" pos="4032"/>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976796"/>
            <a:ext cx="6606540" cy="274404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7254240"/>
            <a:ext cx="5440680" cy="327152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512660"/>
            <a:ext cx="1748790" cy="109228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512660"/>
            <a:ext cx="5116830" cy="109228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8226214"/>
            <a:ext cx="6606540" cy="2542540"/>
          </a:xfrm>
        </p:spPr>
        <p:txBody>
          <a:bodyPr anchor="t"/>
          <a:lstStyle>
            <a:lvl1pPr algn="l">
              <a:defRPr sz="51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5425866"/>
            <a:ext cx="6606540" cy="2800349"/>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987042"/>
            <a:ext cx="3432810" cy="8448464"/>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987042"/>
            <a:ext cx="3432810" cy="8448464"/>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865544"/>
            <a:ext cx="3434160" cy="1194222"/>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388620" y="4059766"/>
            <a:ext cx="3434160" cy="737573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865544"/>
            <a:ext cx="3435508" cy="1194222"/>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3948272" y="4059766"/>
            <a:ext cx="3435508" cy="737573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509694"/>
            <a:ext cx="2557066" cy="2169160"/>
          </a:xfrm>
        </p:spPr>
        <p:txBody>
          <a:bodyPr anchor="b"/>
          <a:lstStyle>
            <a:lvl1pPr algn="l">
              <a:defRPr sz="2600" b="1"/>
            </a:lvl1pPr>
          </a:lstStyle>
          <a:p>
            <a:r>
              <a:rPr lang="en-US" smtClean="0"/>
              <a:t>Click to edit Master title style</a:t>
            </a:r>
            <a:endParaRPr lang="en-US"/>
          </a:p>
        </p:txBody>
      </p:sp>
      <p:sp>
        <p:nvSpPr>
          <p:cNvPr id="3" name="Content Placeholder 2"/>
          <p:cNvSpPr>
            <a:spLocks noGrp="1"/>
          </p:cNvSpPr>
          <p:nvPr>
            <p:ph idx="1"/>
          </p:nvPr>
        </p:nvSpPr>
        <p:spPr>
          <a:xfrm>
            <a:off x="3038793" y="509695"/>
            <a:ext cx="4344988" cy="10925811"/>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678855"/>
            <a:ext cx="2557066" cy="8756651"/>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8961121"/>
            <a:ext cx="4663440" cy="1057911"/>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1523445" y="1143846"/>
            <a:ext cx="4663440" cy="7680960"/>
          </a:xfrm>
        </p:spPr>
        <p:txBody>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endParaRPr lang="en-US"/>
          </a:p>
        </p:txBody>
      </p:sp>
      <p:sp>
        <p:nvSpPr>
          <p:cNvPr id="4" name="Text Placeholder 3"/>
          <p:cNvSpPr>
            <a:spLocks noGrp="1"/>
          </p:cNvSpPr>
          <p:nvPr>
            <p:ph type="body" sz="half" idx="2"/>
          </p:nvPr>
        </p:nvSpPr>
        <p:spPr>
          <a:xfrm>
            <a:off x="1523445" y="10019032"/>
            <a:ext cx="4663440" cy="1502409"/>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512658"/>
            <a:ext cx="6995160" cy="2133600"/>
          </a:xfrm>
          <a:prstGeom prst="rect">
            <a:avLst/>
          </a:prstGeom>
        </p:spPr>
        <p:txBody>
          <a:bodyPr vert="horz" lIns="117564" tIns="58782" rIns="117564" bIns="587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987042"/>
            <a:ext cx="6995160" cy="8448464"/>
          </a:xfrm>
          <a:prstGeom prst="rect">
            <a:avLst/>
          </a:prstGeom>
        </p:spPr>
        <p:txBody>
          <a:bodyPr vert="horz" lIns="117564" tIns="58782" rIns="117564" bIns="587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11865188"/>
            <a:ext cx="1813560" cy="681566"/>
          </a:xfrm>
          <a:prstGeom prst="rect">
            <a:avLst/>
          </a:prstGeom>
        </p:spPr>
        <p:txBody>
          <a:bodyPr vert="horz" lIns="117564" tIns="58782" rIns="117564" bIns="58782" rtlCol="0" anchor="ctr"/>
          <a:lstStyle>
            <a:lvl1pPr algn="l">
              <a:defRPr sz="1500">
                <a:solidFill>
                  <a:schemeClr val="tx1">
                    <a:tint val="75000"/>
                  </a:schemeClr>
                </a:solidFill>
              </a:defRPr>
            </a:lvl1pPr>
          </a:lstStyle>
          <a:p>
            <a:fld id="{1D8BD707-D9CF-40AE-B4C6-C98DA3205C09}" type="datetimeFigureOut">
              <a:rPr lang="en-US" smtClean="0"/>
              <a:pPr/>
              <a:t>10/16/2014</a:t>
            </a:fld>
            <a:endParaRPr lang="en-US"/>
          </a:p>
        </p:txBody>
      </p:sp>
      <p:sp>
        <p:nvSpPr>
          <p:cNvPr id="5" name="Footer Placeholder 4"/>
          <p:cNvSpPr>
            <a:spLocks noGrp="1"/>
          </p:cNvSpPr>
          <p:nvPr>
            <p:ph type="ftr" sz="quarter" idx="3"/>
          </p:nvPr>
        </p:nvSpPr>
        <p:spPr>
          <a:xfrm>
            <a:off x="2655570" y="11865188"/>
            <a:ext cx="2461260" cy="681566"/>
          </a:xfrm>
          <a:prstGeom prst="rect">
            <a:avLst/>
          </a:prstGeom>
        </p:spPr>
        <p:txBody>
          <a:bodyPr vert="horz" lIns="117564" tIns="58782" rIns="117564" bIns="58782"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11865188"/>
            <a:ext cx="1813560" cy="681566"/>
          </a:xfrm>
          <a:prstGeom prst="rect">
            <a:avLst/>
          </a:prstGeom>
        </p:spPr>
        <p:txBody>
          <a:bodyPr vert="horz" lIns="117564" tIns="58782" rIns="117564" bIns="58782" rtlCol="0" anchor="ctr"/>
          <a:lstStyle>
            <a:lvl1pPr algn="r">
              <a:defRPr sz="15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75644" rtl="0" eaLnBrk="1" latinLnBrk="0" hangingPunct="1">
        <a:spcBef>
          <a:spcPct val="0"/>
        </a:spcBef>
        <a:buNone/>
        <a:defRPr sz="5700" kern="1200">
          <a:solidFill>
            <a:schemeClr val="tx1"/>
          </a:solidFill>
          <a:latin typeface="+mj-lt"/>
          <a:ea typeface="+mj-ea"/>
          <a:cs typeface="+mj-cs"/>
        </a:defRPr>
      </a:lvl1pPr>
    </p:titleStyle>
    <p:bodyStyle>
      <a:lvl1pPr marL="440867" indent="-440867" algn="l" defTabSz="1175644"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5211" indent="-367389" algn="l" defTabSz="1175644"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9555" indent="-293911" algn="l" defTabSz="1175644"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737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45199"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33021"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20843"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08665"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9648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900" y="0"/>
            <a:ext cx="7772400" cy="51729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495800"/>
            <a:ext cx="7772400" cy="838200"/>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a:solidFill>
                  <a:schemeClr val="bg2">
                    <a:lumMod val="50000"/>
                  </a:schemeClr>
                </a:solidFill>
                <a:latin typeface="Palatino Linotype" panose="02040502050505030304" pitchFamily="18" charset="0"/>
              </a:rPr>
              <a:t>118 Currier St ~ Charleston ~ MLS# 1424757 ~ $629,000</a:t>
            </a:r>
          </a:p>
        </p:txBody>
      </p:sp>
      <p:sp>
        <p:nvSpPr>
          <p:cNvPr id="8" name="Double Brace 7"/>
          <p:cNvSpPr/>
          <p:nvPr/>
        </p:nvSpPr>
        <p:spPr>
          <a:xfrm rot="5400000">
            <a:off x="-8801100" y="5691163"/>
            <a:ext cx="7467600" cy="3276600"/>
          </a:xfrm>
          <a:prstGeom prst="bracePair">
            <a:avLst>
              <a:gd name="adj" fmla="val 3799"/>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ubtitle 2"/>
          <p:cNvSpPr>
            <a:spLocks noGrp="1"/>
          </p:cNvSpPr>
          <p:nvPr>
            <p:ph type="subTitle" idx="1"/>
          </p:nvPr>
        </p:nvSpPr>
        <p:spPr>
          <a:xfrm>
            <a:off x="2043248" y="5501640"/>
            <a:ext cx="3685903" cy="6537960"/>
          </a:xfrm>
        </p:spPr>
        <p:txBody>
          <a:bodyPr anchor="ctr">
            <a:noAutofit/>
          </a:bodyPr>
          <a:lstStyle/>
          <a:p>
            <a:r>
              <a:rPr lang="en-US" sz="1100" dirty="0">
                <a:solidFill>
                  <a:schemeClr val="tx1"/>
                </a:solidFill>
                <a:latin typeface="Palatino Linotype" panose="02040502050505030304" pitchFamily="18" charset="0"/>
                <a:cs typeface="Times New Roman" panose="02020603050405020304" pitchFamily="18" charset="0"/>
              </a:rPr>
              <a:t>This unbelievable Charleston Single style home on Daniel Island offers three bedrooms, three baths and a two car garage while sitting on a prime lot in </a:t>
            </a:r>
            <a:r>
              <a:rPr lang="en-US" sz="1100" dirty="0" err="1">
                <a:solidFill>
                  <a:schemeClr val="tx1"/>
                </a:solidFill>
                <a:latin typeface="Palatino Linotype" panose="02040502050505030304" pitchFamily="18" charset="0"/>
                <a:cs typeface="Times New Roman" panose="02020603050405020304" pitchFamily="18" charset="0"/>
              </a:rPr>
              <a:t>Codners</a:t>
            </a:r>
            <a:r>
              <a:rPr lang="en-US" sz="1100" dirty="0">
                <a:solidFill>
                  <a:schemeClr val="tx1"/>
                </a:solidFill>
                <a:latin typeface="Palatino Linotype" panose="02040502050505030304" pitchFamily="18" charset="0"/>
                <a:cs typeface="Times New Roman" panose="02020603050405020304" pitchFamily="18" charset="0"/>
              </a:rPr>
              <a:t> Ferry Park. With two covered piazza and a screened-in porch, there's plenty of options to experience the outdoors. You can watch the dog run in the fenced-in backyard and have a drink on the bluestone porch around the fire pit or enjoy peaceful views of the water from the second story piazza. A lush lawn and well manicured landscaping leads up to the beautiful entry. Step inside to find gleaming hardwood floors, high ceilings, crown molding, plantation shutters and 2,339 square feet of living area. The open concept floor plan reveals an inviting living room with a fireplace, built-ins and a patio. The formal dining room has plenty of room for entertaining on holidays and features wainscoting and chair rail molding. The eat-in kitchen is simply stunning with granite counters, </a:t>
            </a:r>
            <a:r>
              <a:rPr lang="en-US" sz="1100" dirty="0" err="1">
                <a:solidFill>
                  <a:schemeClr val="tx1"/>
                </a:solidFill>
                <a:latin typeface="Palatino Linotype" panose="02040502050505030304" pitchFamily="18" charset="0"/>
                <a:cs typeface="Times New Roman" panose="02020603050405020304" pitchFamily="18" charset="0"/>
              </a:rPr>
              <a:t>undermount</a:t>
            </a:r>
            <a:r>
              <a:rPr lang="en-US" sz="1100" dirty="0">
                <a:solidFill>
                  <a:schemeClr val="tx1"/>
                </a:solidFill>
                <a:latin typeface="Palatino Linotype" panose="02040502050505030304" pitchFamily="18" charset="0"/>
                <a:cs typeface="Times New Roman" panose="02020603050405020304" pitchFamily="18" charset="0"/>
              </a:rPr>
              <a:t> lighting, a breakfast bar, built-in wine cooler, stainless steel appliances, a </a:t>
            </a:r>
            <a:r>
              <a:rPr lang="en-US" sz="1100" dirty="0" err="1">
                <a:solidFill>
                  <a:schemeClr val="tx1"/>
                </a:solidFill>
                <a:latin typeface="Palatino Linotype" panose="02040502050505030304" pitchFamily="18" charset="0"/>
                <a:cs typeface="Times New Roman" panose="02020603050405020304" pitchFamily="18" charset="0"/>
              </a:rPr>
              <a:t>Jenn</a:t>
            </a:r>
            <a:r>
              <a:rPr lang="en-US" sz="1100" dirty="0">
                <a:solidFill>
                  <a:schemeClr val="tx1"/>
                </a:solidFill>
                <a:latin typeface="Palatino Linotype" panose="02040502050505030304" pitchFamily="18" charset="0"/>
                <a:cs typeface="Times New Roman" panose="02020603050405020304" pitchFamily="18" charset="0"/>
              </a:rPr>
              <a:t>-Air range (dual convection electric oven with gas cooktop burners), and recessed lighting. This culinary delight opens to the family room with another fireplace and brick surround. French doors here lead to the screened-in rear porch where you can unwind and enjoy a relaxing soak in the hot tub. Upstairs the owner's retreat boasts custom his and her walk-in closets, </a:t>
            </a:r>
            <a:r>
              <a:rPr lang="en-US" sz="1100" dirty="0" err="1">
                <a:solidFill>
                  <a:schemeClr val="tx1"/>
                </a:solidFill>
                <a:latin typeface="Palatino Linotype" panose="02040502050505030304" pitchFamily="18" charset="0"/>
                <a:cs typeface="Times New Roman" panose="02020603050405020304" pitchFamily="18" charset="0"/>
              </a:rPr>
              <a:t>en</a:t>
            </a:r>
            <a:r>
              <a:rPr lang="en-US" sz="1100" dirty="0">
                <a:solidFill>
                  <a:schemeClr val="tx1"/>
                </a:solidFill>
                <a:latin typeface="Palatino Linotype" panose="02040502050505030304" pitchFamily="18" charset="0"/>
                <a:cs typeface="Times New Roman" panose="02020603050405020304" pitchFamily="18" charset="0"/>
              </a:rPr>
              <a:t>-suite bath with dual vanities, walk-in shower, a jetted tub and access to the most relaxing spot in the home...the second story piazza with views of the water. This is a view that you'll never grow tired of waking up to. Other highlights and upgrades to this home include: a new </a:t>
            </a:r>
            <a:r>
              <a:rPr lang="en-US" sz="1100" dirty="0" err="1">
                <a:solidFill>
                  <a:schemeClr val="tx1"/>
                </a:solidFill>
                <a:latin typeface="Palatino Linotype" panose="02040502050505030304" pitchFamily="18" charset="0"/>
                <a:cs typeface="Times New Roman" panose="02020603050405020304" pitchFamily="18" charset="0"/>
              </a:rPr>
              <a:t>tankless</a:t>
            </a:r>
            <a:r>
              <a:rPr lang="en-US" sz="1100" dirty="0">
                <a:solidFill>
                  <a:schemeClr val="tx1"/>
                </a:solidFill>
                <a:latin typeface="Palatino Linotype" panose="02040502050505030304" pitchFamily="18" charset="0"/>
                <a:cs typeface="Times New Roman" panose="02020603050405020304" pitchFamily="18" charset="0"/>
              </a:rPr>
              <a:t> </a:t>
            </a:r>
            <a:r>
              <a:rPr lang="en-US" sz="1100" dirty="0" err="1">
                <a:solidFill>
                  <a:schemeClr val="tx1"/>
                </a:solidFill>
                <a:latin typeface="Palatino Linotype" panose="02040502050505030304" pitchFamily="18" charset="0"/>
                <a:cs typeface="Times New Roman" panose="02020603050405020304" pitchFamily="18" charset="0"/>
              </a:rPr>
              <a:t>hotwater</a:t>
            </a:r>
            <a:r>
              <a:rPr lang="en-US" sz="1100" dirty="0">
                <a:solidFill>
                  <a:schemeClr val="tx1"/>
                </a:solidFill>
                <a:latin typeface="Palatino Linotype" panose="02040502050505030304" pitchFamily="18" charset="0"/>
                <a:cs typeface="Times New Roman" panose="02020603050405020304" pitchFamily="18" charset="0"/>
              </a:rPr>
              <a:t> heater, new HVAC system (gas with electric supplemental), a security system, fiberglass doors to the garage, a separate irrigation meter, upgraded fans and added attic insulation. As a part of </a:t>
            </a:r>
            <a:r>
              <a:rPr lang="en-US" sz="1100" dirty="0" err="1">
                <a:solidFill>
                  <a:schemeClr val="tx1"/>
                </a:solidFill>
                <a:latin typeface="Palatino Linotype" panose="02040502050505030304" pitchFamily="18" charset="0"/>
                <a:cs typeface="Times New Roman" panose="02020603050405020304" pitchFamily="18" charset="0"/>
              </a:rPr>
              <a:t>Codners</a:t>
            </a:r>
            <a:r>
              <a:rPr lang="en-US" sz="1100" dirty="0">
                <a:solidFill>
                  <a:schemeClr val="tx1"/>
                </a:solidFill>
                <a:latin typeface="Palatino Linotype" panose="02040502050505030304" pitchFamily="18" charset="0"/>
                <a:cs typeface="Times New Roman" panose="02020603050405020304" pitchFamily="18" charset="0"/>
              </a:rPr>
              <a:t> Ferry Park you'll have full access to the community pool, playground and boat ramp. This home shows like a model and is waiting for you!</a:t>
            </a:r>
          </a:p>
        </p:txBody>
      </p:sp>
      <p:sp>
        <p:nvSpPr>
          <p:cNvPr id="5" name="Rectangle 4"/>
          <p:cNvSpPr/>
          <p:nvPr/>
        </p:nvSpPr>
        <p:spPr>
          <a:xfrm>
            <a:off x="3047999" y="0"/>
            <a:ext cx="4724401" cy="769441"/>
          </a:xfrm>
          <a:prstGeom prst="rect">
            <a:avLst/>
          </a:prstGeom>
        </p:spPr>
        <p:txBody>
          <a:bodyPr wrap="square">
            <a:spAutoFit/>
          </a:bodyPr>
          <a:lstStyle/>
          <a:p>
            <a:pPr algn="r"/>
            <a:r>
              <a:rPr lang="en-US" sz="4400" b="1" dirty="0" smtClean="0">
                <a:ln>
                  <a:solidFill>
                    <a:schemeClr val="bg2">
                      <a:lumMod val="75000"/>
                    </a:schemeClr>
                  </a:solidFill>
                </a:ln>
                <a:solidFill>
                  <a:schemeClr val="bg1"/>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Daniel Island Luxury</a:t>
            </a:r>
            <a:endParaRPr lang="en-US" sz="4400" b="1" dirty="0">
              <a:ln>
                <a:solidFill>
                  <a:schemeClr val="bg2">
                    <a:lumMod val="75000"/>
                  </a:schemeClr>
                </a:solidFill>
              </a:ln>
              <a:solidFill>
                <a:schemeClr val="bg1"/>
              </a:solidFill>
              <a:effectLst>
                <a:outerShdw blurRad="50800" dist="38100" dir="5400000" algn="t" rotWithShape="0">
                  <a:prstClr val="black">
                    <a:alpha val="40000"/>
                  </a:prstClr>
                </a:outerShdw>
              </a:effectLst>
              <a:latin typeface="Edwardian Script ITC" panose="030303020407070D0804" pitchFamily="66"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8130" y="3233713"/>
            <a:ext cx="1883094" cy="1262087"/>
          </a:xfrm>
          <a:prstGeom prst="rect">
            <a:avLst/>
          </a:prstGeom>
          <a:ln>
            <a:solidFill>
              <a:schemeClr val="bg1"/>
            </a:solidFill>
          </a:ln>
          <a:effectLst>
            <a:outerShdw blurRad="292100" dist="139700" dir="2700000" algn="tl" rotWithShape="0">
              <a:srgbClr val="333333">
                <a:alpha val="65000"/>
              </a:srgbClr>
            </a:outerShdw>
          </a:effectLst>
        </p:spPr>
      </p:pic>
      <p:sp>
        <p:nvSpPr>
          <p:cNvPr id="7" name="Right Brace 6"/>
          <p:cNvSpPr/>
          <p:nvPr/>
        </p:nvSpPr>
        <p:spPr>
          <a:xfrm rot="16200000">
            <a:off x="3771901" y="3510100"/>
            <a:ext cx="228599" cy="3419200"/>
          </a:xfrm>
          <a:prstGeom prst="rightBrace">
            <a:avLst>
              <a:gd name="adj1" fmla="val 37151"/>
              <a:gd name="adj2" fmla="val 50000"/>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0" y="12344400"/>
            <a:ext cx="7772400" cy="457200"/>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Palatino Linotype" panose="02040502050505030304" pitchFamily="18" charset="0"/>
              </a:rPr>
              <a:t>Call or email for details: </a:t>
            </a:r>
            <a:r>
              <a:rPr lang="en-US" sz="1800" dirty="0">
                <a:solidFill>
                  <a:schemeClr val="tx1"/>
                </a:solidFill>
                <a:latin typeface="Palatino Linotype" panose="02040502050505030304" pitchFamily="18" charset="0"/>
              </a:rPr>
              <a:t>(843) </a:t>
            </a:r>
            <a:r>
              <a:rPr lang="en-US" sz="1800" dirty="0" smtClean="0">
                <a:solidFill>
                  <a:schemeClr val="tx1"/>
                </a:solidFill>
                <a:latin typeface="Palatino Linotype" panose="02040502050505030304" pitchFamily="18" charset="0"/>
              </a:rPr>
              <a:t>654-7777 or </a:t>
            </a:r>
            <a:r>
              <a:rPr lang="en-US" sz="1800" u="sng" dirty="0" smtClean="0">
                <a:solidFill>
                  <a:schemeClr val="tx1"/>
                </a:solidFill>
                <a:latin typeface="Palatino Linotype" panose="02040502050505030304" pitchFamily="18" charset="0"/>
              </a:rPr>
              <a:t>Ben@MattOneillTeam.com</a:t>
            </a:r>
            <a:endParaRPr lang="en-US" sz="1800" u="sng" dirty="0">
              <a:solidFill>
                <a:schemeClr val="tx1"/>
              </a:solidFill>
              <a:latin typeface="Palatino Linotype" panose="02040502050505030304" pitchFamily="18"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641444"/>
            <a:ext cx="2057400" cy="136863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8993606"/>
            <a:ext cx="2057400" cy="1367952"/>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7317525"/>
            <a:ext cx="2057400" cy="1368636"/>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17177" y="10670163"/>
            <a:ext cx="2055223" cy="1366504"/>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15000" y="8994476"/>
            <a:ext cx="2057400" cy="1367952"/>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10669003"/>
            <a:ext cx="2057399" cy="1367951"/>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15000" y="7317421"/>
            <a:ext cx="2057400" cy="1369320"/>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15000" y="5641734"/>
            <a:ext cx="2057400" cy="1367952"/>
          </a:xfrm>
          <a:prstGeom prst="rect">
            <a:avLst/>
          </a:prstGeom>
        </p:spPr>
      </p:pic>
      <p:sp>
        <p:nvSpPr>
          <p:cNvPr id="2" name="Rectangle 1"/>
          <p:cNvSpPr/>
          <p:nvPr/>
        </p:nvSpPr>
        <p:spPr>
          <a:xfrm>
            <a:off x="-4114800" y="1295400"/>
            <a:ext cx="3880757" cy="584775"/>
          </a:xfrm>
          <a:prstGeom prst="rect">
            <a:avLst/>
          </a:prstGeom>
        </p:spPr>
        <p:txBody>
          <a:bodyPr wrap="square">
            <a:spAutoFit/>
          </a:bodyPr>
          <a:lstStyle/>
          <a:p>
            <a:r>
              <a:rPr lang="en-US" sz="3200" b="1" dirty="0" err="1" smtClean="0">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Parkshore</a:t>
            </a:r>
            <a:r>
              <a:rPr lang="en-US" sz="3200" b="1" dirty="0" smtClean="0">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 </a:t>
            </a:r>
            <a:r>
              <a:rPr lang="en-US" sz="3200" b="1" dirty="0" err="1" smtClean="0">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Marshfront</a:t>
            </a:r>
            <a:endParaRPr lang="en-US" sz="2800" dirty="0">
              <a:ln>
                <a:solidFill>
                  <a:srgbClr val="C00000"/>
                </a:solidFill>
              </a:ln>
              <a:solidFill>
                <a:srgbClr val="C00000"/>
              </a:solidFill>
            </a:endParaRPr>
          </a:p>
        </p:txBody>
      </p:sp>
    </p:spTree>
    <p:extLst>
      <p:ext uri="{BB962C8B-B14F-4D97-AF65-F5344CB8AC3E}">
        <p14:creationId xmlns:p14="http://schemas.microsoft.com/office/powerpoint/2010/main" val="218805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408</Words>
  <Application>Microsoft Office PowerPoint</Application>
  <PresentationFormat>Custom</PresentationFormat>
  <Paragraphs>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atp1313@gmail.com</cp:lastModifiedBy>
  <cp:revision>18</cp:revision>
  <dcterms:created xsi:type="dcterms:W3CDTF">2006-08-16T00:00:00Z</dcterms:created>
  <dcterms:modified xsi:type="dcterms:W3CDTF">2014-10-16T15:46:55Z</dcterms:modified>
</cp:coreProperties>
</file>