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250" y="-1308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106154"/>
            <a:ext cx="8760994" cy="58406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-4646385" y="113622"/>
            <a:ext cx="4484614" cy="1411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Wonderful Home </a:t>
            </a:r>
            <a:br>
              <a:rPr lang="en-US" sz="24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400" i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…Easy Living</a:t>
            </a:r>
            <a:endParaRPr lang="en-US" sz="16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1" y="5941582"/>
            <a:ext cx="6893788" cy="320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Desirable Crowfield Plantation, established neighborhood, amenities, walking and jogging trails and convenient location to shopping, bases and schools, for under $200K! 3 bed, 2.5 bath home with wood burning fireplace. Living room, separate dining and eat-in kitchen with bay window. Large fenced in back yard. Seller offering a $1500 redecorating allowance to buyer at closing. Come see this delightful home and make it your own before it's gone. Tree stumps in the backyard are scheduled for removal.</a:t>
            </a:r>
            <a:endParaRPr kumimoji="0" lang="en-US" b="1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10400" y="6303550"/>
            <a:ext cx="2131724" cy="859249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Rochelle </a:t>
            </a:r>
            <a:r>
              <a:rPr lang="en-US" sz="1600" b="1" dirty="0" err="1">
                <a:latin typeface="Tw Cen MT" pitchFamily="34" charset="0"/>
                <a:cs typeface="Arial" pitchFamily="34" charset="0"/>
              </a:rPr>
              <a:t>Rennert</a:t>
            </a:r>
            <a:endParaRPr lang="en-US" sz="1600" b="1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(843) 847-9694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rynoroch@gmail.com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www.RochelleSellsCharleston.com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15332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21507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Premiere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100 Crowfield Blvd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Goose Creek, SC 29445</a:t>
            </a:r>
            <a:b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13879" y="4648200"/>
            <a:ext cx="8723313" cy="1217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118 Hearthstone Circle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Crowfield Plantation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Goose Creek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16028962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$196,000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 Bedrooms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2.5 baths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1,586 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sqft</a:t>
            </a:r>
            <a:endParaRPr kumimoji="0" lang="en-US" sz="14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366000" y="201977"/>
            <a:ext cx="1645920" cy="5649017"/>
            <a:chOff x="7247747" y="313710"/>
            <a:chExt cx="1645920" cy="5649017"/>
          </a:xfrm>
        </p:grpSpPr>
        <p:pic>
          <p:nvPicPr>
            <p:cNvPr id="18" name="Picture 1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247747" y="1830956"/>
              <a:ext cx="164592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247747" y="4865447"/>
              <a:ext cx="164592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247747" y="313710"/>
              <a:ext cx="164592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1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247747" y="3348202"/>
              <a:ext cx="164592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124</TotalTime>
  <Words>122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2016-11-21T13:41:18Z</dcterms:modified>
</cp:coreProperties>
</file>