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6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957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118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Sandshell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Shellring at St Thomas Island ~ Charleston ~ MLS# 19011240 ~ $589,500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194324"/>
            <a:ext cx="5486401" cy="6908753"/>
          </a:xfrm>
        </p:spPr>
        <p:txBody>
          <a:bodyPr anchor="ctr">
            <a:noAutofit/>
          </a:bodyPr>
          <a:lstStyle/>
          <a:p>
            <a:r>
              <a:rPr lang="en-US" sz="17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Peacefully backing to a pond at Shellring on St Thomas Island, this three level home of luxurious living awaits you! This home is light, bright, open &amp; very spacious! The granite kitchen boasts a center island with breakfast bar seating, upgraded lighting fixtures, marble backsplash, SS appliances &amp; it flows into the living room with its cozy fireplace. The formal dining room has gorgeous lighting fixtures, wainscoting &amp; plenty of room for guests and entertaining. The master suite features a relaxing master bath with dual vanities, a garden tub, walk-in shower &amp; walk-in closet. The ground level is a massive, additional 817 </a:t>
            </a:r>
            <a:r>
              <a:rPr lang="en-US" sz="17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sq</a:t>
            </a:r>
            <a:r>
              <a:rPr lang="en-US" sz="17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ft bonus room that can accommodate any need you may have! There is a patio in the fenced-in backyard that looks out to the weeping willows on the edge of the pond.</a:t>
            </a: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There is a front porch, screened-in porch and upper balcony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garage has an epoxy finish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Community pool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Just around the corner from shopping, dining, fishing, and schools on Daniel Island...hop on your golf cart and head on over!</a:t>
            </a:r>
          </a:p>
          <a:p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Back On The Market</a:t>
            </a:r>
            <a:endParaRPr lang="en-US" sz="32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6991164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203931"/>
            <a:ext cx="2286000" cy="1526119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780029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200400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238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2019-05-08T13:57:15Z</dcterms:modified>
</cp:coreProperties>
</file>