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534D-75C8-40AC-BC3A-712C6D9011D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035DC-E429-114A-FE95-2EB14F28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128" y="0"/>
            <a:ext cx="1858153" cy="966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C8CD2-BF94-0B93-0A5B-F0C2DD00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301" y="0"/>
            <a:ext cx="1449899" cy="10373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36CAA-C217-5C0B-FF31-CD1DA8D1C6A0}"/>
              </a:ext>
            </a:extLst>
          </p:cNvPr>
          <p:cNvCxnSpPr>
            <a:cxnSpLocks/>
          </p:cNvCxnSpPr>
          <p:nvPr/>
        </p:nvCxnSpPr>
        <p:spPr>
          <a:xfrm flipH="1">
            <a:off x="-33528" y="999079"/>
            <a:ext cx="7426549" cy="75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9CD67-AF29-DA9E-6F2F-566F95D48534}"/>
              </a:ext>
            </a:extLst>
          </p:cNvPr>
          <p:cNvSpPr txBox="1"/>
          <p:nvPr/>
        </p:nvSpPr>
        <p:spPr>
          <a:xfrm>
            <a:off x="284603" y="4453501"/>
            <a:ext cx="505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Bluffs at Ashley River | Summerville, SC 29485</a:t>
            </a:r>
          </a:p>
          <a:p>
            <a:pPr algn="ctr"/>
            <a:r>
              <a:rPr lang="en-US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MLS# 23011708 | $433,000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B219A-4F6C-BED6-DB9E-9E899735B5B5}"/>
              </a:ext>
            </a:extLst>
          </p:cNvPr>
          <p:cNvSpPr txBox="1"/>
          <p:nvPr/>
        </p:nvSpPr>
        <p:spPr>
          <a:xfrm>
            <a:off x="76199" y="5200699"/>
            <a:ext cx="54721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inside this beautiful home to see hearty wood floors and a beautiful arched entrance way that really highlights the space. This open floor plan feels so spacious and inviting. Take a peek at the kitchen with granite countertops, stainless steel appliances, and a large kitchen island perfect for prepping food! Next to your kitchen space, is the dining room, illuminated by tons of natural light and centered with a modern light fixture. Down the hall, a bonus room, that's perfect as an office, playroom, or 5th bedroom! In the backyard, take advantage of ample fenced-in space overlooking woods and a huge back deck for lounging and get togethers. Brand new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drains in the back yard were installed in 2021. This is one of the largest backyards in the neighborhood. The second story of the home boasts four bedrooms, one being a spacious owners suite with a sitting area, spacious closet, and a separate shower and tub. Freshly painted bedrooms, bathrooms and downstairs hallway. New LVP in the upstairs hallway in 2021. Located in the Dorchester District 2 schools, and with plenty of neighborhood amenities to include a pool and playground, ponds to fish, and an active HOA with food trucks once a month.</a:t>
            </a: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 virtual tour: https://app.cloudpano.com/tours/J6gestg3v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14186-C5FC-BBCD-B58D-622CD6573FDB}"/>
              </a:ext>
            </a:extLst>
          </p:cNvPr>
          <p:cNvSpPr txBox="1"/>
          <p:nvPr/>
        </p:nvSpPr>
        <p:spPr>
          <a:xfrm>
            <a:off x="78739" y="7934027"/>
            <a:ext cx="5467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Hartford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 Realty LLC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843-779-8646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tinahartford@lowcoasthomes.com</a:t>
            </a:r>
          </a:p>
        </p:txBody>
      </p:sp>
      <p:pic>
        <p:nvPicPr>
          <p:cNvPr id="14" name="Picture 13" descr="A picture containing building, porch, patio, shade&#10;&#10;Description automatically generated">
            <a:extLst>
              <a:ext uri="{FF2B5EF4-FFF2-40B4-BE49-F238E27FC236}">
                <a16:creationId xmlns:a16="http://schemas.microsoft.com/office/drawing/2014/main" id="{4D055A62-831F-AE49-3C23-169307ABC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2" y="5626713"/>
            <a:ext cx="1679129" cy="1144759"/>
          </a:xfrm>
          <a:prstGeom prst="rect">
            <a:avLst/>
          </a:prstGeom>
        </p:spPr>
      </p:pic>
      <p:pic>
        <p:nvPicPr>
          <p:cNvPr id="16" name="Picture 15" descr="A picture containing building, outdoor, window, home&#10;&#10;Description automatically generated">
            <a:extLst>
              <a:ext uri="{FF2B5EF4-FFF2-40B4-BE49-F238E27FC236}">
                <a16:creationId xmlns:a16="http://schemas.microsoft.com/office/drawing/2014/main" id="{FB6E035C-56A9-A746-F659-48E4EB897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>
          <a:xfrm>
            <a:off x="81279" y="1134207"/>
            <a:ext cx="5467023" cy="3347601"/>
          </a:xfrm>
          <a:prstGeom prst="rect">
            <a:avLst/>
          </a:prstGeom>
        </p:spPr>
      </p:pic>
      <p:pic>
        <p:nvPicPr>
          <p:cNvPr id="18" name="Picture 17" descr="A bedroom with a bed and a ceiling fan&#10;&#10;Description automatically generated with low confidence">
            <a:extLst>
              <a:ext uri="{FF2B5EF4-FFF2-40B4-BE49-F238E27FC236}">
                <a16:creationId xmlns:a16="http://schemas.microsoft.com/office/drawing/2014/main" id="{5FA5EC58-9BFA-4E91-2B65-ED80333EF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2" y="4493821"/>
            <a:ext cx="1679129" cy="1120879"/>
          </a:xfrm>
          <a:prstGeom prst="rect">
            <a:avLst/>
          </a:prstGeom>
        </p:spPr>
      </p:pic>
      <p:pic>
        <p:nvPicPr>
          <p:cNvPr id="20" name="Picture 19" descr="A room with a bed and a trampoline&#10;&#10;Description automatically generated with medium confidence">
            <a:extLst>
              <a:ext uri="{FF2B5EF4-FFF2-40B4-BE49-F238E27FC236}">
                <a16:creationId xmlns:a16="http://schemas.microsoft.com/office/drawing/2014/main" id="{24329455-B30E-3732-710B-3FA69272A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41" y="3857446"/>
            <a:ext cx="1679129" cy="1120879"/>
          </a:xfrm>
          <a:prstGeom prst="rect">
            <a:avLst/>
          </a:prstGeom>
        </p:spPr>
      </p:pic>
      <p:pic>
        <p:nvPicPr>
          <p:cNvPr id="22" name="Picture 21" descr="A living room with a couch and a television&#10;&#10;Description automatically generated with low confidence">
            <a:extLst>
              <a:ext uri="{FF2B5EF4-FFF2-40B4-BE49-F238E27FC236}">
                <a16:creationId xmlns:a16="http://schemas.microsoft.com/office/drawing/2014/main" id="{C4C3E25E-D78D-B6D0-B065-44B4E7955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3" y="1134208"/>
            <a:ext cx="1679128" cy="1086183"/>
          </a:xfrm>
          <a:prstGeom prst="rect">
            <a:avLst/>
          </a:prstGeom>
        </p:spPr>
      </p:pic>
      <p:pic>
        <p:nvPicPr>
          <p:cNvPr id="24" name="Picture 23" descr="A picture containing indoor, countertop, cabinetry, home appliance&#10;&#10;Description automatically generated">
            <a:extLst>
              <a:ext uri="{FF2B5EF4-FFF2-40B4-BE49-F238E27FC236}">
                <a16:creationId xmlns:a16="http://schemas.microsoft.com/office/drawing/2014/main" id="{358CD46B-5C08-9998-7A0C-A08E613D44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2" y="2232404"/>
            <a:ext cx="1679129" cy="1116512"/>
          </a:xfrm>
          <a:prstGeom prst="rect">
            <a:avLst/>
          </a:prstGeom>
        </p:spPr>
      </p:pic>
      <p:pic>
        <p:nvPicPr>
          <p:cNvPr id="26" name="Picture 25" descr="A picture containing outdoor, grass, tree, fence&#10;&#10;Description automatically generated">
            <a:extLst>
              <a:ext uri="{FF2B5EF4-FFF2-40B4-BE49-F238E27FC236}">
                <a16:creationId xmlns:a16="http://schemas.microsoft.com/office/drawing/2014/main" id="{6B0C4A96-627E-0359-A058-6F3AFC85B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2" y="7899111"/>
            <a:ext cx="1679129" cy="1147050"/>
          </a:xfrm>
          <a:prstGeom prst="rect">
            <a:avLst/>
          </a:prstGeom>
        </p:spPr>
      </p:pic>
      <p:pic>
        <p:nvPicPr>
          <p:cNvPr id="28" name="Picture 27" descr="A picture containing indoor, wall, interior design, floor&#10;&#10;Description automatically generated">
            <a:extLst>
              <a:ext uri="{FF2B5EF4-FFF2-40B4-BE49-F238E27FC236}">
                <a16:creationId xmlns:a16="http://schemas.microsoft.com/office/drawing/2014/main" id="{1002A96A-EA50-7D47-05A2-647D7DFC4C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43" y="4583272"/>
            <a:ext cx="1679129" cy="1120879"/>
          </a:xfrm>
          <a:prstGeom prst="rect">
            <a:avLst/>
          </a:prstGeom>
        </p:spPr>
      </p:pic>
      <p:pic>
        <p:nvPicPr>
          <p:cNvPr id="30" name="Picture 29" descr="A picture containing outdoor, sky, grass, cloud&#10;&#10;Description automatically generated">
            <a:extLst>
              <a:ext uri="{FF2B5EF4-FFF2-40B4-BE49-F238E27FC236}">
                <a16:creationId xmlns:a16="http://schemas.microsoft.com/office/drawing/2014/main" id="{61E674D1-0D38-8EEE-C3A9-4D2A3EA1D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2" y="6783485"/>
            <a:ext cx="1679129" cy="1103612"/>
          </a:xfrm>
          <a:prstGeom prst="rect">
            <a:avLst/>
          </a:prstGeom>
        </p:spPr>
      </p:pic>
      <p:pic>
        <p:nvPicPr>
          <p:cNvPr id="32" name="Picture 31" descr="A picture containing indoor, floor, interior design, window&#10;&#10;Description automatically generated">
            <a:extLst>
              <a:ext uri="{FF2B5EF4-FFF2-40B4-BE49-F238E27FC236}">
                <a16:creationId xmlns:a16="http://schemas.microsoft.com/office/drawing/2014/main" id="{F9A92C5D-4976-7631-B3C5-D6EC54193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2" y="3360929"/>
            <a:ext cx="1679129" cy="1120879"/>
          </a:xfrm>
          <a:prstGeom prst="rect">
            <a:avLst/>
          </a:prstGeom>
        </p:spPr>
      </p:pic>
      <p:pic>
        <p:nvPicPr>
          <p:cNvPr id="34" name="Picture 33" descr="A living room with a red chair and a table&#10;&#10;Description automatically generated with low confidence">
            <a:extLst>
              <a:ext uri="{FF2B5EF4-FFF2-40B4-BE49-F238E27FC236}">
                <a16:creationId xmlns:a16="http://schemas.microsoft.com/office/drawing/2014/main" id="{7FDDE99A-753A-B6C3-F833-10182F09B7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01" y="5377039"/>
            <a:ext cx="1679129" cy="1120879"/>
          </a:xfrm>
          <a:prstGeom prst="rect">
            <a:avLst/>
          </a:prstGeom>
        </p:spPr>
      </p:pic>
      <p:pic>
        <p:nvPicPr>
          <p:cNvPr id="36" name="Picture 35" descr="A room with a tent and a bed&#10;&#10;Description automatically generated with low confidence">
            <a:extLst>
              <a:ext uri="{FF2B5EF4-FFF2-40B4-BE49-F238E27FC236}">
                <a16:creationId xmlns:a16="http://schemas.microsoft.com/office/drawing/2014/main" id="{E9D13E13-A6C6-15B8-60B0-E1603329E0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1" y="4020194"/>
            <a:ext cx="1679129" cy="1103612"/>
          </a:xfrm>
          <a:prstGeom prst="rect">
            <a:avLst/>
          </a:prstGeom>
        </p:spPr>
      </p:pic>
      <p:pic>
        <p:nvPicPr>
          <p:cNvPr id="38" name="Picture 37" descr="A kitchen with a large island and stainless steel appliances&#10;&#10;Description automatically generated with low confidence">
            <a:extLst>
              <a:ext uri="{FF2B5EF4-FFF2-40B4-BE49-F238E27FC236}">
                <a16:creationId xmlns:a16="http://schemas.microsoft.com/office/drawing/2014/main" id="{3969D44E-28CE-F32A-FC17-5EBF1371E8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89" y="2224561"/>
            <a:ext cx="1679129" cy="1092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269A5-626A-D17B-0492-FD5B4333546F}"/>
              </a:ext>
            </a:extLst>
          </p:cNvPr>
          <p:cNvSpPr txBox="1"/>
          <p:nvPr/>
        </p:nvSpPr>
        <p:spPr>
          <a:xfrm>
            <a:off x="2167545" y="77371"/>
            <a:ext cx="298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 Reduction</a:t>
            </a:r>
          </a:p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118 Elliott Creek Lane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282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</cp:revision>
  <dcterms:created xsi:type="dcterms:W3CDTF">2023-06-22T15:30:16Z</dcterms:created>
  <dcterms:modified xsi:type="dcterms:W3CDTF">2023-06-22T16:50:25Z</dcterms:modified>
</cp:coreProperties>
</file>