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>
            <a:extLst>
              <a:ext uri="{FF2B5EF4-FFF2-40B4-BE49-F238E27FC236}">
                <a16:creationId xmlns:a16="http://schemas.microsoft.com/office/drawing/2014/main" id="{3663381F-0A94-4919-A616-D115A0188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20" y="537206"/>
            <a:ext cx="4068651" cy="271243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" y="0"/>
            <a:ext cx="7772400" cy="10058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355959"/>
            <a:ext cx="4070772" cy="490914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118 Froman Drive</a:t>
            </a:r>
          </a:p>
        </p:txBody>
      </p:sp>
      <p:sp>
        <p:nvSpPr>
          <p:cNvPr id="6" name="Rectangle 5"/>
          <p:cNvSpPr/>
          <p:nvPr/>
        </p:nvSpPr>
        <p:spPr>
          <a:xfrm>
            <a:off x="455023" y="9136336"/>
            <a:ext cx="205740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 Rozier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(843) 209-3129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kellywrozier@gmail.com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717178" y="9197891"/>
            <a:ext cx="20574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Brand Name Real Estate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4 Carriage Lane Suite 106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848187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0"/>
            <a:ext cx="822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Futura Lt BT" panose="020B0402020204020303" pitchFamily="34" charset="0"/>
                <a:cs typeface="Narkisim" panose="020E0502050101010101" pitchFamily="34" charset="-79"/>
              </a:rPr>
              <a:t>100% Financing Available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281573"/>
            <a:ext cx="8229600" cy="2308307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A wonderful opportunity for first time home buyers or anyone seeking a home with space to enjoy. Located in the desired Dorchester II school district. This adorable clean and well maintained home is ready for you to make it your own. </a:t>
            </a:r>
          </a:p>
          <a:p>
            <a:endParaRPr lang="en-US" sz="1600" dirty="0">
              <a:solidFill>
                <a:schemeClr val="tx1"/>
              </a:solidFill>
            </a:endParaRPr>
          </a:p>
          <a:p>
            <a:r>
              <a:rPr lang="en-US" sz="1600" dirty="0">
                <a:solidFill>
                  <a:schemeClr val="tx1"/>
                </a:solidFill>
              </a:rPr>
              <a:t>Offering over 1400sqft which includes 4 bedrooms and 1.5 baths. The eat-in kitchen and additional living area create a comfortable layout for everyday living, flexibility and entertaining. Step outside to a spacious, fully fenced backyard-ideal for pets, play, or weekend gatherings. Floor plan and backyard allow for additions if so desired. The shed does convey. </a:t>
            </a:r>
          </a:p>
        </p:txBody>
      </p:sp>
      <p:pic>
        <p:nvPicPr>
          <p:cNvPr id="29" name="Picture 8">
            <a:extLst>
              <a:ext uri="{FF2B5EF4-FFF2-40B4-BE49-F238E27FC236}">
                <a16:creationId xmlns:a16="http://schemas.microsoft.com/office/drawing/2014/main" id="{55B3B569-3376-4D82-A1BF-523C777B25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33538" y="9119980"/>
            <a:ext cx="1562527" cy="709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EFC7ED8F-3853-0A1C-7DF0-9E5729E8BF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58829" y="537206"/>
            <a:ext cx="4068651" cy="271243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51701123-87C8-4632-3EF5-AE5090858E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28" y="7696200"/>
            <a:ext cx="1828800" cy="12192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D5291C9C-FA38-D6D2-6811-7BE943CF52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37401" y="7698733"/>
            <a:ext cx="1823100" cy="12154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941B31B1-B33C-0D1C-1DEC-887DFCCA4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68628" y="7697468"/>
            <a:ext cx="1826895" cy="121793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FF36FFE3-C014-022C-0D93-44B013BF2AC2}"/>
              </a:ext>
            </a:extLst>
          </p:cNvPr>
          <p:cNvSpPr txBox="1">
            <a:spLocks/>
          </p:cNvSpPr>
          <p:nvPr/>
        </p:nvSpPr>
        <p:spPr>
          <a:xfrm>
            <a:off x="4158828" y="3355959"/>
            <a:ext cx="4070772" cy="493776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 err="1">
                <a:latin typeface="Futura Bk BT" panose="020B0502020204020303" pitchFamily="34" charset="0"/>
                <a:cs typeface="Microsoft Sans Serif" panose="020B0604020202020204" pitchFamily="34" charset="0"/>
              </a:rPr>
              <a:t>Flowertown</a:t>
            </a:r>
            <a:r>
              <a:rPr lang="en-US" sz="16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 | Summerville, SC 29483</a:t>
            </a:r>
          </a:p>
          <a:p>
            <a:r>
              <a:rPr lang="en-US" sz="1600" b="1">
                <a:latin typeface="Futura Bk BT" panose="020B0502020204020303" pitchFamily="34" charset="0"/>
                <a:cs typeface="Microsoft Sans Serif" panose="020B0604020202020204" pitchFamily="34" charset="0"/>
              </a:rPr>
              <a:t>MLS# 26001722 | $300,000</a:t>
            </a:r>
            <a:endParaRPr lang="en-US" sz="1600" b="1" dirty="0">
              <a:latin typeface="Futura Bk BT" panose="020B0502020204020303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BD891D0A-1688-F6B7-895C-C152EDA65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00800" y="7696199"/>
            <a:ext cx="1828800" cy="12192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E178FA66-F498-50B7-8564-62C3A62F3D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3956054"/>
            <a:ext cx="1828800" cy="12192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5" name="Picture 2">
            <a:extLst>
              <a:ext uri="{FF2B5EF4-FFF2-40B4-BE49-F238E27FC236}">
                <a16:creationId xmlns:a16="http://schemas.microsoft.com/office/drawing/2014/main" id="{7787D128-815C-BAD6-D470-667151988F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36134" y="3956054"/>
            <a:ext cx="1823100" cy="12154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76E780FE-17F3-4776-81B0-D698E34AE5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66569" y="3956054"/>
            <a:ext cx="1826895" cy="121793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7" name="Picture 2">
            <a:extLst>
              <a:ext uri="{FF2B5EF4-FFF2-40B4-BE49-F238E27FC236}">
                <a16:creationId xmlns:a16="http://schemas.microsoft.com/office/drawing/2014/main" id="{2D5C2AFD-FC58-9241-5747-7C1D8C711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00800" y="3956054"/>
            <a:ext cx="1828800" cy="12192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151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Futura Bk BT</vt:lpstr>
      <vt:lpstr>Futura Lt BT</vt:lpstr>
      <vt:lpstr>Office Theme</vt:lpstr>
      <vt:lpstr>118 Froman Drive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106</cp:revision>
  <dcterms:created xsi:type="dcterms:W3CDTF">2006-08-16T00:00:00Z</dcterms:created>
  <dcterms:modified xsi:type="dcterms:W3CDTF">2026-01-30T17:55:16Z</dcterms:modified>
</cp:coreProperties>
</file>