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0" y="53720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959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118 Froman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True 4 Bedroom Home In Dorchester District II Under $300k!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81573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 wonderful opportunity for first time home buyers or anyone seeking a home with space to enjoy. Located in the desired Dorchester II school district. This adorable clean and well maintained home is ready for you to make it your own.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Offering over 1400sqft which includes 4 bedrooms and 1.5 baths. The eat-in kitchen and additional living area create a comfortable layout for everyday living, flexibility and entertaining. Step outside to a spacious, fully fenced backyard-ideal for pets, play, or weekend gatherings. Floor plan and backyard allow for additions if so desired. The shed does convey. 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8829" y="53720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" y="7696200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7401" y="7698733"/>
            <a:ext cx="1823100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628" y="7697468"/>
            <a:ext cx="1826895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355959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Flowertown</a:t>
            </a:r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 | Summerville, SC 29483</a:t>
            </a:r>
          </a:p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26001722 | $295,000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7696199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3956054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6134" y="3956054"/>
            <a:ext cx="1823100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6569" y="3956054"/>
            <a:ext cx="1826895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3956054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159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118 Froman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107</cp:revision>
  <dcterms:created xsi:type="dcterms:W3CDTF">2006-08-16T00:00:00Z</dcterms:created>
  <dcterms:modified xsi:type="dcterms:W3CDTF">2026-03-10T13:11:31Z</dcterms:modified>
</cp:coreProperties>
</file>