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66"/>
          <a:stretch/>
        </p:blipFill>
        <p:spPr>
          <a:xfrm>
            <a:off x="-1" y="1"/>
            <a:ext cx="9144000" cy="685799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19" y="35650"/>
            <a:ext cx="3327996" cy="22147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708" y="3025676"/>
            <a:ext cx="568729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Beautiful pond lot home that has been well maintained and freshly painted inside and out. This 4BR, 2Full Bath, 2Half Bath home is a must see. It has beautiful hardwood and tile floors, a formal living room, formal dining room, family room, with wet bar and entertainment </a:t>
            </a:r>
            <a:r>
              <a:rPr lang="en-US" sz="1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ctr</a:t>
            </a:r>
            <a:r>
              <a:rPr 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and kitchen, with granite and stainless steel appliances, laundry room and half bath on the main level. There is a screened porch and deck also on this level. The second floor has 4BR and 2 Full Baths. The master bedroom has hardwood floors and large </a:t>
            </a:r>
            <a:r>
              <a:rPr lang="en-US" sz="1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en</a:t>
            </a:r>
            <a:r>
              <a:rPr 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suite bathroom with a water closet, double vanities, jetted tub and oversized shower. The ground level has a den, with </a:t>
            </a:r>
            <a:r>
              <a:rPr lang="en-US" sz="1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french</a:t>
            </a:r>
            <a:r>
              <a:rPr lang="en-US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doors and a beautiful pond view, office and half bath that are not included in the square footage. There is a three car garage with storage.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-6928" y="957090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1190 Sea Eagle Watch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Seaside Plantation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James Island, SC 29412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MLS# 15008858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$615,000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19" y="2293627"/>
            <a:ext cx="1648794" cy="109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22" y="2293627"/>
            <a:ext cx="1648793" cy="1097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19" y="3434085"/>
            <a:ext cx="1648794" cy="1097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22" y="3434085"/>
            <a:ext cx="1648793" cy="10972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19" y="4574543"/>
            <a:ext cx="1648794" cy="1097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22" y="4574543"/>
            <a:ext cx="1648793" cy="10972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19" y="5715000"/>
            <a:ext cx="1648794" cy="10972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22" y="5715000"/>
            <a:ext cx="1648793" cy="109728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152399"/>
            <a:ext cx="571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Calligraphy" panose="03010101010101010101" pitchFamily="66" charset="0"/>
              </a:rPr>
              <a:t>Just Reduced!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Lucida Calligraphy" panose="03010101010101010101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96419" y="5673507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Terry Seabrook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Mobile 843 607-2490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Office 843 577-2676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seabrookspace@aol.com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5" y="5673507"/>
            <a:ext cx="1067600" cy="113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50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189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atp1313@gmail.com</cp:lastModifiedBy>
  <cp:revision>4</cp:revision>
  <dcterms:created xsi:type="dcterms:W3CDTF">2006-08-16T00:00:00Z</dcterms:created>
  <dcterms:modified xsi:type="dcterms:W3CDTF">2015-06-11T14:08:59Z</dcterms:modified>
</cp:coreProperties>
</file>