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12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200" spc="300" dirty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CLASSIC 5 ACRE COUNTRY ESTATE</a:t>
            </a:r>
            <a:endParaRPr lang="en-US" sz="3200" spc="30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488740"/>
            <a:ext cx="33909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</a:rPr>
              <a:t>Broker</a:t>
            </a:r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Office	843-767-7777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Direct	843-693-8539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Fax	843-576-5352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1" t="332" r="2301" b="10759"/>
          <a:stretch/>
        </p:blipFill>
        <p:spPr>
          <a:xfrm>
            <a:off x="381000" y="838201"/>
            <a:ext cx="3398736" cy="2549052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152899" y="838201"/>
            <a:ext cx="3352800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1191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Witherbee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Rd</a:t>
            </a:r>
            <a:endParaRPr lang="en-US" sz="32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Moncks Corner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1325507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$339,900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19"/>
          <a:stretch/>
        </p:blipFill>
        <p:spPr>
          <a:xfrm>
            <a:off x="5880011" y="7610473"/>
            <a:ext cx="1514284" cy="1135713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36"/>
          <a:stretch/>
        </p:blipFill>
        <p:spPr>
          <a:xfrm>
            <a:off x="5875153" y="6247532"/>
            <a:ext cx="1524000" cy="11430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84"/>
          <a:stretch/>
        </p:blipFill>
        <p:spPr>
          <a:xfrm>
            <a:off x="5904020" y="3552825"/>
            <a:ext cx="1495132" cy="112134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49"/>
          <a:stretch/>
        </p:blipFill>
        <p:spPr>
          <a:xfrm>
            <a:off x="5887853" y="4894117"/>
            <a:ext cx="1511300" cy="1133475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1" y="3429000"/>
            <a:ext cx="5676898" cy="4914900"/>
          </a:xfrm>
        </p:spPr>
        <p:txBody>
          <a:bodyPr>
            <a:noAutofit/>
          </a:bodyPr>
          <a:lstStyle/>
          <a:p>
            <a:r>
              <a:rPr lang="en-US" sz="1200" b="1" i="1" dirty="0" smtClean="0">
                <a:solidFill>
                  <a:schemeClr val="tx1"/>
                </a:solidFill>
              </a:rPr>
              <a:t>*** BACK </a:t>
            </a:r>
            <a:r>
              <a:rPr lang="en-US" sz="1200" b="1" i="1" dirty="0">
                <a:solidFill>
                  <a:schemeClr val="tx1"/>
                </a:solidFill>
              </a:rPr>
              <a:t>ON THE MARKET-PRICE </a:t>
            </a:r>
            <a:r>
              <a:rPr lang="en-US" sz="1200" b="1" i="1" dirty="0" smtClean="0">
                <a:solidFill>
                  <a:schemeClr val="tx1"/>
                </a:solidFill>
              </a:rPr>
              <a:t>REDUCED ***</a:t>
            </a:r>
          </a:p>
          <a:p>
            <a:endParaRPr lang="en-US" sz="1200" b="1" i="1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This </a:t>
            </a:r>
            <a:r>
              <a:rPr lang="en-US" sz="1200" dirty="0">
                <a:solidFill>
                  <a:schemeClr val="tx1"/>
                </a:solidFill>
              </a:rPr>
              <a:t>Distinctive Country Style 2 Story home is situated on a quiet country road and is surrounded by 5 beautifully landscaped acres of land and offer an Exclusive and Impressive front driveway with beautiful positioned crepe </a:t>
            </a:r>
            <a:r>
              <a:rPr lang="en-US" sz="1200" dirty="0" smtClean="0">
                <a:solidFill>
                  <a:schemeClr val="tx1"/>
                </a:solidFill>
              </a:rPr>
              <a:t>myrtle. </a:t>
            </a:r>
          </a:p>
          <a:p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This </a:t>
            </a:r>
            <a:r>
              <a:rPr lang="en-US" sz="1200" dirty="0">
                <a:solidFill>
                  <a:schemeClr val="tx1"/>
                </a:solidFill>
              </a:rPr>
              <a:t>Magnificent home with a authentic wrap-around front porch has four spacious bedrooms upstairs including the remarkable master bedroom suite with a cozy fireplace and a large private bathroom with double vanities, jetted tub and separate shower. There are several large rooms with 9 </a:t>
            </a:r>
            <a:r>
              <a:rPr lang="en-US" sz="1200" dirty="0" err="1">
                <a:solidFill>
                  <a:schemeClr val="tx1"/>
                </a:solidFill>
              </a:rPr>
              <a:t>ft</a:t>
            </a:r>
            <a:r>
              <a:rPr lang="en-US" sz="1200" dirty="0">
                <a:solidFill>
                  <a:schemeClr val="tx1"/>
                </a:solidFill>
              </a:rPr>
              <a:t> ceilings on the main floor including a classic formal living room with a genuine fireplace, a banquet size formal dining room, a valuable &amp; bright family room, a priceless sunroom, a surprising laundry room appointed with beautiful wood cabinets (large enough for ironing, hanging clothes and more).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In </a:t>
            </a:r>
            <a:r>
              <a:rPr lang="en-US" sz="1200" dirty="0">
                <a:solidFill>
                  <a:schemeClr val="tx1"/>
                </a:solidFill>
              </a:rPr>
              <a:t>addition, there is a </a:t>
            </a:r>
            <a:r>
              <a:rPr lang="en-US" sz="1200" dirty="0" smtClean="0">
                <a:solidFill>
                  <a:schemeClr val="tx1"/>
                </a:solidFill>
              </a:rPr>
              <a:t>family-size </a:t>
            </a:r>
            <a:r>
              <a:rPr lang="en-US" sz="1200" dirty="0">
                <a:solidFill>
                  <a:schemeClr val="tx1"/>
                </a:solidFill>
              </a:rPr>
              <a:t>country kitchen with upgraded built-in appliances, beautifully crafted wood oak cabinets, an awesome over-sized breakfast area, a private office with built in's and a spacious game room. There is a French door to the surprisingly large screened-in porch perfect for relaxing in a swing or a rocking chair. </a:t>
            </a: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There </a:t>
            </a:r>
            <a:r>
              <a:rPr lang="en-US" sz="1200" dirty="0">
                <a:solidFill>
                  <a:schemeClr val="tx1"/>
                </a:solidFill>
              </a:rPr>
              <a:t>are several out buildings including a an accredited workshop for the handyman. This Unique home and property is priced for a quick sale.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i="1" dirty="0" smtClean="0">
                <a:solidFill>
                  <a:schemeClr val="tx1"/>
                </a:solidFill>
              </a:rPr>
              <a:t>It </a:t>
            </a:r>
            <a:r>
              <a:rPr lang="en-US" sz="1200" b="1" i="1" dirty="0">
                <a:solidFill>
                  <a:schemeClr val="tx1"/>
                </a:solidFill>
              </a:rPr>
              <a:t>won't last </a:t>
            </a:r>
            <a:r>
              <a:rPr lang="en-US" sz="1200" b="1" i="1" dirty="0" smtClean="0">
                <a:solidFill>
                  <a:schemeClr val="tx1"/>
                </a:solidFill>
              </a:rPr>
              <a:t>long!</a:t>
            </a:r>
            <a:endParaRPr lang="en-US" sz="7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90</TotalTime>
  <Words>270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Waveform</vt:lpstr>
      <vt:lpstr>CLASSIC 5 ACRE COUNTRY ESTATE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atp1313@gmail.com</cp:lastModifiedBy>
  <cp:revision>16</cp:revision>
  <dcterms:created xsi:type="dcterms:W3CDTF">2006-08-16T00:00:00Z</dcterms:created>
  <dcterms:modified xsi:type="dcterms:W3CDTF">2014-04-07T18:32:49Z</dcterms:modified>
</cp:coreProperties>
</file>