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23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29"/>
          <a:stretch/>
        </p:blipFill>
        <p:spPr>
          <a:xfrm>
            <a:off x="0" y="0"/>
            <a:ext cx="6867525" cy="3810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435" y="381000"/>
            <a:ext cx="2431926" cy="1554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276600"/>
            <a:ext cx="6867524" cy="457200"/>
          </a:xfrm>
        </p:spPr>
        <p:txBody>
          <a:bodyPr anchor="b">
            <a:noAutofit/>
          </a:bodyPr>
          <a:lstStyle/>
          <a:p>
            <a:pPr algn="l"/>
            <a:r>
              <a:rPr lang="en-US" sz="20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Waterfront Community </a:t>
            </a:r>
            <a:r>
              <a:rPr lang="en-US" sz="20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with Dock on the Wando</a:t>
            </a:r>
            <a:endParaRPr lang="en-US" sz="20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9525"/>
            <a:ext cx="6858000" cy="3681212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SEMI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CUSTOM - NEW CONSTRUCTION</a:t>
            </a:r>
            <a:b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COZY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WATERFRONT community with private neighborhood dock &amp; gazebo ON THE WANDO!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VALUE among other existing homes from the $400s to close to $1M! Handsome &amp; stately exterior*Beautiful interior architectural elements like 2 story foyer, dramatic stairway &amp; attractive entrances to formal Dining Room &amp;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Media/Office</a:t>
            </a: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Standard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upgraded features include wood floors, stainless, granite, tile &amp; screened porch overlooking large lake*Private Guest room on main level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*</a:t>
            </a: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On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Second level you'll find a wonderful large Master Suite with lake views &amp; lots of light along with 3 additional good sized bedrooms-all with lots of natural light! BRAND NEW-state of the art- elem., middle &amp; high schools nearby scheduled to open in 2016! GREAT LIFESTYLE!</a:t>
            </a: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Stroll, bike or take a </a:t>
            </a:r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golf cart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ride to the neighborhood dock to fish, crab or just relax under the gazebo. It's all about the lifestyle- </a:t>
            </a:r>
            <a:endParaRPr lang="en-US" sz="12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2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Come 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see for yourself TODAY...</a:t>
            </a:r>
            <a:endParaRPr lang="en-US" sz="1100" b="1" i="1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9525"/>
            <a:ext cx="2503312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1192 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Rivers Reach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Dr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</a:t>
            </a:r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Reach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Pointe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15019197</a:t>
            </a:r>
          </a:p>
          <a:p>
            <a:r>
              <a:rPr lang="en-US" sz="1600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Just Reduced to $449,900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7500737"/>
            <a:ext cx="1089110" cy="7234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473" y="7503140"/>
            <a:ext cx="1081875" cy="7186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7749" y="7503140"/>
            <a:ext cx="1081875" cy="71867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536" y="7503140"/>
            <a:ext cx="1081875" cy="71867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97" y="7503140"/>
            <a:ext cx="1081875" cy="71867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7504098"/>
            <a:ext cx="1078992" cy="71675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1" y="3013910"/>
            <a:ext cx="1078992" cy="71989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Waterfront Community with Dock on the Wando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21</cp:revision>
  <dcterms:created xsi:type="dcterms:W3CDTF">2006-08-16T00:00:00Z</dcterms:created>
  <dcterms:modified xsi:type="dcterms:W3CDTF">2016-01-25T20:47:52Z</dcterms:modified>
</cp:coreProperties>
</file>