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144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56" d="100"/>
          <a:sy n="56" d="100"/>
        </p:scale>
        <p:origin x="2664" y="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1/5/2016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1/5/2016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1/5/2016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1/5/2016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g"/><Relationship Id="rId7" Type="http://schemas.openxmlformats.org/officeDocument/2006/relationships/image" Target="../media/image6.jpeg"/><Relationship Id="rId12" Type="http://schemas.openxmlformats.org/officeDocument/2006/relationships/image" Target="../media/image11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jpg"/><Relationship Id="rId10" Type="http://schemas.openxmlformats.org/officeDocument/2006/relationships/image" Target="../media/image9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0929"/>
          <a:stretch/>
        </p:blipFill>
        <p:spPr>
          <a:xfrm>
            <a:off x="0" y="0"/>
            <a:ext cx="6867525" cy="38100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96435" y="381000"/>
            <a:ext cx="2431926" cy="1554152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9524" y="3276600"/>
            <a:ext cx="6867524" cy="457200"/>
          </a:xfrm>
        </p:spPr>
        <p:txBody>
          <a:bodyPr anchor="b">
            <a:noAutofit/>
          </a:bodyPr>
          <a:lstStyle/>
          <a:p>
            <a:pPr algn="l"/>
            <a:r>
              <a:rPr lang="en-US" sz="2000" i="1" dirty="0"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 pitchFamily="34" charset="0"/>
              </a:rPr>
              <a:t>Waterfront Community </a:t>
            </a:r>
            <a:r>
              <a:rPr lang="en-US" sz="2000" i="1" dirty="0" smtClean="0"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 pitchFamily="34" charset="0"/>
              </a:rPr>
              <a:t>with Dock on the Wando</a:t>
            </a:r>
            <a:endParaRPr lang="en-US" sz="2000" i="1" dirty="0">
              <a:solidFill>
                <a:srgbClr val="FFFF00"/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Trebuchet MS" panose="020B0603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3736214"/>
            <a:ext cx="6858000" cy="3731289"/>
          </a:xfrm>
        </p:spPr>
        <p:txBody>
          <a:bodyPr anchor="ctr">
            <a:noAutofit/>
          </a:bodyPr>
          <a:lstStyle/>
          <a:p>
            <a:r>
              <a:rPr lang="en-US" sz="1200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NEW SEMI CUSTOM CONSTRUCTION-in waterfront community on the Wando with neighborhood dock! Handsome &amp; stately exterior architectural curb </a:t>
            </a:r>
            <a:r>
              <a:rPr lang="en-US" sz="1200" dirty="0" smtClean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appeal.</a:t>
            </a:r>
          </a:p>
          <a:p>
            <a:endParaRPr lang="en-US" sz="1200" dirty="0">
              <a:solidFill>
                <a:schemeClr val="tx2">
                  <a:lumMod val="75000"/>
                </a:schemeClr>
              </a:solidFill>
              <a:latin typeface="Trebuchet MS" panose="020B0603020202020204" pitchFamily="34" charset="0"/>
            </a:endParaRPr>
          </a:p>
          <a:p>
            <a:r>
              <a:rPr lang="en-US" sz="1200" dirty="0" smtClean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Beautiful </a:t>
            </a:r>
            <a:r>
              <a:rPr lang="en-US" sz="1200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interior architectural elements like 2 story foyer, dramatic stairway &amp; attractive entrances to formal Dining Room &amp; Media/Office area welcome your </a:t>
            </a:r>
            <a:r>
              <a:rPr lang="en-US" sz="1200" dirty="0" smtClean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guests.</a:t>
            </a:r>
          </a:p>
          <a:p>
            <a:endParaRPr lang="en-US" sz="1200" dirty="0">
              <a:solidFill>
                <a:schemeClr val="tx2">
                  <a:lumMod val="75000"/>
                </a:schemeClr>
              </a:solidFill>
              <a:latin typeface="Trebuchet MS" panose="020B0603020202020204" pitchFamily="34" charset="0"/>
            </a:endParaRPr>
          </a:p>
          <a:p>
            <a:r>
              <a:rPr lang="en-US" sz="1200" dirty="0" smtClean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Standard </a:t>
            </a:r>
            <a:r>
              <a:rPr lang="en-US" sz="1200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upgraded features include wood floors, stainless, granite, tile &amp; screened porch overlooking large </a:t>
            </a:r>
            <a:r>
              <a:rPr lang="en-US" sz="1200" dirty="0" smtClean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lake.</a:t>
            </a:r>
          </a:p>
          <a:p>
            <a:endParaRPr lang="en-US" sz="1200" dirty="0">
              <a:solidFill>
                <a:schemeClr val="tx2">
                  <a:lumMod val="75000"/>
                </a:schemeClr>
              </a:solidFill>
              <a:latin typeface="Trebuchet MS" panose="020B0603020202020204" pitchFamily="34" charset="0"/>
            </a:endParaRPr>
          </a:p>
          <a:p>
            <a:r>
              <a:rPr lang="en-US" sz="1200" dirty="0" smtClean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Private </a:t>
            </a:r>
            <a:r>
              <a:rPr lang="en-US" sz="1200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Guest room on main </a:t>
            </a:r>
            <a:r>
              <a:rPr lang="en-US" sz="1200" dirty="0" smtClean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level. On </a:t>
            </a:r>
            <a:r>
              <a:rPr lang="en-US" sz="1200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the Second level you'll find a wonderful large Master Suite with lake views &amp; lots of light along with 3 additional good sized bedrooms-all with lots of natural light! </a:t>
            </a:r>
            <a:endParaRPr lang="en-US" sz="1200" dirty="0" smtClean="0">
              <a:solidFill>
                <a:schemeClr val="tx2">
                  <a:lumMod val="75000"/>
                </a:schemeClr>
              </a:solidFill>
              <a:latin typeface="Trebuchet MS" panose="020B0603020202020204" pitchFamily="34" charset="0"/>
            </a:endParaRPr>
          </a:p>
          <a:p>
            <a:endParaRPr lang="en-US" sz="1200" dirty="0">
              <a:solidFill>
                <a:schemeClr val="tx2">
                  <a:lumMod val="75000"/>
                </a:schemeClr>
              </a:solidFill>
              <a:latin typeface="Trebuchet MS" panose="020B0603020202020204" pitchFamily="34" charset="0"/>
            </a:endParaRPr>
          </a:p>
          <a:p>
            <a:r>
              <a:rPr lang="en-US" sz="1200" dirty="0" smtClean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Stroll</a:t>
            </a:r>
            <a:r>
              <a:rPr lang="en-US" sz="1200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, bike or take a </a:t>
            </a:r>
            <a:r>
              <a:rPr lang="en-US" sz="1200" dirty="0" smtClean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golf cart </a:t>
            </a:r>
            <a:r>
              <a:rPr lang="en-US" sz="1200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ride to the neighborhood dock to fish, crab or just relax under the gazebo. It's all about the </a:t>
            </a:r>
            <a:r>
              <a:rPr lang="en-US" sz="1200" dirty="0" smtClean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lifestyle.</a:t>
            </a:r>
          </a:p>
          <a:p>
            <a:endParaRPr lang="en-US" sz="1200" dirty="0">
              <a:solidFill>
                <a:schemeClr val="tx2">
                  <a:lumMod val="75000"/>
                </a:schemeClr>
              </a:solidFill>
              <a:latin typeface="Trebuchet MS" panose="020B0603020202020204" pitchFamily="34" charset="0"/>
            </a:endParaRPr>
          </a:p>
          <a:p>
            <a:r>
              <a:rPr lang="en-US" sz="1200" b="1" i="1" dirty="0" smtClean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Come </a:t>
            </a:r>
            <a:r>
              <a:rPr lang="en-US" sz="1200" b="1" i="1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see for yourself TODAY...</a:t>
            </a:r>
            <a:endParaRPr lang="en-US" sz="1100" b="1" i="1" dirty="0">
              <a:solidFill>
                <a:schemeClr val="tx2">
                  <a:lumMod val="75000"/>
                </a:schemeClr>
              </a:solidFill>
              <a:latin typeface="Trebuchet MS" panose="020B0603020202020204" pitchFamily="34" charset="0"/>
            </a:endParaRPr>
          </a:p>
        </p:txBody>
      </p:sp>
      <p:sp>
        <p:nvSpPr>
          <p:cNvPr id="13" name="Title 1"/>
          <p:cNvSpPr txBox="1">
            <a:spLocks/>
          </p:cNvSpPr>
          <p:nvPr/>
        </p:nvSpPr>
        <p:spPr>
          <a:xfrm>
            <a:off x="0" y="9525"/>
            <a:ext cx="2503312" cy="1171575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000" dirty="0" smtClean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 pitchFamily="34" charset="0"/>
              </a:rPr>
              <a:t>1192 </a:t>
            </a:r>
            <a:r>
              <a:rPr lang="en-US" sz="2000" dirty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 pitchFamily="34" charset="0"/>
              </a:rPr>
              <a:t>Rivers Reach </a:t>
            </a:r>
            <a:r>
              <a:rPr lang="en-US" sz="2000" dirty="0" smtClean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 pitchFamily="34" charset="0"/>
              </a:rPr>
              <a:t>Dr</a:t>
            </a:r>
          </a:p>
          <a:p>
            <a:r>
              <a:rPr lang="en-US" sz="1600" dirty="0" smtClean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 pitchFamily="34" charset="0"/>
              </a:rPr>
              <a:t>Wando, SC 29492</a:t>
            </a:r>
            <a:br>
              <a:rPr lang="en-US" sz="1600" dirty="0" smtClean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 pitchFamily="34" charset="0"/>
              </a:rPr>
            </a:br>
            <a:r>
              <a:rPr lang="en-US" sz="1600" dirty="0" smtClean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 pitchFamily="34" charset="0"/>
              </a:rPr>
              <a:t>River </a:t>
            </a:r>
            <a:r>
              <a:rPr lang="en-US" sz="1600" dirty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 pitchFamily="34" charset="0"/>
              </a:rPr>
              <a:t>Reach </a:t>
            </a:r>
            <a:r>
              <a:rPr lang="en-US" sz="1600" dirty="0" smtClean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 pitchFamily="34" charset="0"/>
              </a:rPr>
              <a:t>Pointe</a:t>
            </a:r>
          </a:p>
          <a:p>
            <a:r>
              <a:rPr lang="en-US" sz="1600" dirty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 pitchFamily="34" charset="0"/>
              </a:rPr>
              <a:t>MLS# </a:t>
            </a:r>
            <a:r>
              <a:rPr lang="en-US" sz="1600" dirty="0" smtClean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 pitchFamily="34" charset="0"/>
              </a:rPr>
              <a:t>15019197</a:t>
            </a:r>
          </a:p>
          <a:p>
            <a:r>
              <a:rPr lang="en-US" sz="1600" i="1" dirty="0" smtClean="0"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 pitchFamily="34" charset="0"/>
              </a:rPr>
              <a:t>Just Reduced to $449,900</a:t>
            </a:r>
            <a:endParaRPr lang="en-US" sz="1600" i="1" dirty="0">
              <a:solidFill>
                <a:srgbClr val="FFFF00"/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Trebuchet MS" panose="020B0603020202020204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15749" y="8360827"/>
            <a:ext cx="896542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Rectangle 13"/>
          <p:cNvSpPr/>
          <p:nvPr/>
        </p:nvSpPr>
        <p:spPr>
          <a:xfrm>
            <a:off x="0" y="8257451"/>
            <a:ext cx="6858000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 smtClean="0">
                <a:solidFill>
                  <a:schemeClr val="tx2">
                    <a:lumMod val="50000"/>
                  </a:schemeClr>
                </a:solidFill>
                <a:latin typeface="Trebuchet MS" panose="020B0603020202020204" pitchFamily="34" charset="0"/>
              </a:rPr>
              <a:t>Sheila Romanosky</a:t>
            </a:r>
          </a:p>
          <a:p>
            <a:pPr algn="ctr"/>
            <a:r>
              <a:rPr lang="en-US" sz="1600" dirty="0">
                <a:solidFill>
                  <a:schemeClr val="tx2">
                    <a:lumMod val="50000"/>
                  </a:schemeClr>
                </a:solidFill>
                <a:latin typeface="Trebuchet MS" panose="020B0603020202020204" pitchFamily="34" charset="0"/>
              </a:rPr>
              <a:t>(843) </a:t>
            </a:r>
            <a:r>
              <a:rPr lang="en-US" sz="1600" dirty="0" smtClean="0">
                <a:solidFill>
                  <a:schemeClr val="tx2">
                    <a:lumMod val="50000"/>
                  </a:schemeClr>
                </a:solidFill>
                <a:latin typeface="Trebuchet MS" panose="020B0603020202020204" pitchFamily="34" charset="0"/>
              </a:rPr>
              <a:t>224-0242</a:t>
            </a:r>
          </a:p>
          <a:p>
            <a:pPr algn="ctr"/>
            <a:r>
              <a:rPr lang="en-US" sz="1600" dirty="0">
                <a:solidFill>
                  <a:schemeClr val="tx2">
                    <a:lumMod val="50000"/>
                  </a:schemeClr>
                </a:solidFill>
                <a:latin typeface="Trebuchet MS" panose="020B0603020202020204" pitchFamily="34" charset="0"/>
              </a:rPr>
              <a:t>sromanosky@carolinaone.com</a:t>
            </a:r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73772" y="8360439"/>
            <a:ext cx="686577" cy="686577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54025" y="7500737"/>
            <a:ext cx="1089110" cy="723480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1473" y="7503140"/>
            <a:ext cx="1081875" cy="718674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17749" y="7503140"/>
            <a:ext cx="1081875" cy="718674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97536" y="7503140"/>
            <a:ext cx="1081875" cy="718674"/>
          </a:xfrm>
          <a:prstGeom prst="rect">
            <a:avLst/>
          </a:prstGeom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197" y="7503140"/>
            <a:ext cx="1081875" cy="718674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33811" y="7504098"/>
            <a:ext cx="1078992" cy="716758"/>
          </a:xfrm>
          <a:prstGeom prst="rect">
            <a:avLst/>
          </a:prstGeom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33811" y="3013910"/>
            <a:ext cx="1078992" cy="719890"/>
          </a:xfrm>
          <a:prstGeom prst="rect">
            <a:avLst/>
          </a:prstGeom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1619144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119</TotalTime>
  <Words>161</Words>
  <Application>Microsoft Office PowerPoint</Application>
  <PresentationFormat>On-screen Show (4:3)</PresentationFormat>
  <Paragraphs>19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Trebuchet MS</vt:lpstr>
      <vt:lpstr>Office Theme</vt:lpstr>
      <vt:lpstr>Waterfront Community with Dock on the Wando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West Ashley Gem</dc:title>
  <dc:creator>CVH360</dc:creator>
  <cp:lastModifiedBy>A. Thomas Price</cp:lastModifiedBy>
  <cp:revision>20</cp:revision>
  <dcterms:created xsi:type="dcterms:W3CDTF">2006-08-16T00:00:00Z</dcterms:created>
  <dcterms:modified xsi:type="dcterms:W3CDTF">2016-01-05T16:22:33Z</dcterms:modified>
</cp:coreProperties>
</file>