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4254351" cy="283845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8281" y="76200"/>
            <a:ext cx="2329408" cy="15541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0" y="0"/>
            <a:ext cx="4254351" cy="981075"/>
          </a:xfrm>
        </p:spPr>
        <p:txBody>
          <a:bodyPr anchor="t">
            <a:noAutofit/>
          </a:bodyPr>
          <a:lstStyle/>
          <a:p>
            <a:r>
              <a:rPr lang="en-US" sz="1800" i="1"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Includes Deeded Deep Water Boat Slip On The Wando!</a:t>
            </a:r>
            <a:br>
              <a:rPr lang="en-US" sz="1800" i="1"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br>
            <a:r>
              <a:rPr lang="en-US" sz="1400" i="1"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(Can Also Be Purchased Without Boat Slip)</a:t>
            </a:r>
            <a:endParaRPr lang="en-US" sz="1400" i="1" dirty="0">
              <a:solidFill>
                <a:schemeClr val="tx2"/>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7253" y="3736214"/>
            <a:ext cx="6858000" cy="3731289"/>
          </a:xfrm>
        </p:spPr>
        <p:txBody>
          <a:bodyPr anchor="ctr">
            <a:noAutofit/>
          </a:bodyPr>
          <a:lstStyle/>
          <a:p>
            <a:r>
              <a:rPr lang="en-US" sz="1400" dirty="0" smtClean="0">
                <a:solidFill>
                  <a:schemeClr val="tx2">
                    <a:lumMod val="75000"/>
                  </a:schemeClr>
                </a:solidFill>
                <a:latin typeface="Trebuchet MS" panose="020B0603020202020204" pitchFamily="34" charset="0"/>
              </a:rPr>
              <a:t>* NEW Construction * Semi-Custom </a:t>
            </a:r>
            <a:r>
              <a:rPr lang="en-US" sz="1400" dirty="0">
                <a:solidFill>
                  <a:schemeClr val="tx2">
                    <a:lumMod val="75000"/>
                  </a:schemeClr>
                </a:solidFill>
                <a:latin typeface="Trebuchet MS" panose="020B0603020202020204" pitchFamily="34" charset="0"/>
              </a:rPr>
              <a:t>home in waterfront </a:t>
            </a:r>
            <a:r>
              <a:rPr lang="en-US" sz="1400" dirty="0" smtClean="0">
                <a:solidFill>
                  <a:schemeClr val="tx2">
                    <a:lumMod val="75000"/>
                  </a:schemeClr>
                </a:solidFill>
                <a:latin typeface="Trebuchet MS" panose="020B0603020202020204" pitchFamily="34" charset="0"/>
              </a:rPr>
              <a:t>community *</a:t>
            </a:r>
            <a:endParaRPr lang="en-US" sz="1400" dirty="0">
              <a:solidFill>
                <a:schemeClr val="tx2">
                  <a:lumMod val="75000"/>
                </a:schemeClr>
              </a:solidFill>
              <a:latin typeface="Trebuchet MS" panose="020B0603020202020204" pitchFamily="34" charset="0"/>
            </a:endParaRPr>
          </a:p>
          <a:p>
            <a:endParaRPr lang="en-US" sz="1400" dirty="0" smtClean="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Great </a:t>
            </a:r>
            <a:r>
              <a:rPr lang="en-US" sz="1400" dirty="0">
                <a:solidFill>
                  <a:schemeClr val="tx2">
                    <a:lumMod val="75000"/>
                  </a:schemeClr>
                </a:solidFill>
                <a:latin typeface="Trebuchet MS" panose="020B0603020202020204" pitchFamily="34" charset="0"/>
              </a:rPr>
              <a:t>value- homes nearby selling in the $600s &amp; $700s! Beautiful home! Main level features master Suite with sitting area, gorgeous separate dining area, open family </a:t>
            </a:r>
            <a:r>
              <a:rPr lang="en-US" sz="1400" dirty="0" smtClean="0">
                <a:solidFill>
                  <a:schemeClr val="tx2">
                    <a:lumMod val="75000"/>
                  </a:schemeClr>
                </a:solidFill>
                <a:latin typeface="Trebuchet MS" panose="020B0603020202020204" pitchFamily="34" charset="0"/>
              </a:rPr>
              <a:t>room </a:t>
            </a:r>
            <a:r>
              <a:rPr lang="en-US" sz="1400" dirty="0">
                <a:solidFill>
                  <a:schemeClr val="tx2">
                    <a:lumMod val="75000"/>
                  </a:schemeClr>
                </a:solidFill>
                <a:latin typeface="Trebuchet MS" panose="020B0603020202020204" pitchFamily="34" charset="0"/>
              </a:rPr>
              <a:t>w/vaulted ceiling, kitchen &amp; sunroom overlooking tranquil </a:t>
            </a:r>
            <a:r>
              <a:rPr lang="en-US" sz="1400" dirty="0" smtClean="0">
                <a:solidFill>
                  <a:schemeClr val="tx2">
                    <a:lumMod val="75000"/>
                  </a:schemeClr>
                </a:solidFill>
                <a:latin typeface="Trebuchet MS" panose="020B0603020202020204" pitchFamily="34" charset="0"/>
              </a:rPr>
              <a:t>lake</a:t>
            </a:r>
          </a:p>
          <a:p>
            <a:endParaRPr lang="en-US" sz="1400" dirty="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Upstairs </a:t>
            </a:r>
            <a:r>
              <a:rPr lang="en-US" sz="1400" dirty="0">
                <a:solidFill>
                  <a:schemeClr val="tx2">
                    <a:lumMod val="75000"/>
                  </a:schemeClr>
                </a:solidFill>
                <a:latin typeface="Trebuchet MS" panose="020B0603020202020204" pitchFamily="34" charset="0"/>
              </a:rPr>
              <a:t>you'll find secondary BRs PLUS a large BONUS room to serve as 4th BR/media room AND LOTS of </a:t>
            </a:r>
            <a:r>
              <a:rPr lang="en-US" sz="1400" dirty="0" smtClean="0">
                <a:solidFill>
                  <a:schemeClr val="tx2">
                    <a:lumMod val="75000"/>
                  </a:schemeClr>
                </a:solidFill>
                <a:latin typeface="Trebuchet MS" panose="020B0603020202020204" pitchFamily="34" charset="0"/>
              </a:rPr>
              <a:t>storage</a:t>
            </a:r>
          </a:p>
          <a:p>
            <a:endParaRPr lang="en-US" sz="1400" dirty="0">
              <a:solidFill>
                <a:schemeClr val="tx2">
                  <a:lumMod val="75000"/>
                </a:schemeClr>
              </a:solidFill>
              <a:latin typeface="Trebuchet MS" panose="020B0603020202020204" pitchFamily="34" charset="0"/>
            </a:endParaRPr>
          </a:p>
          <a:p>
            <a:r>
              <a:rPr lang="en-US" sz="1400" dirty="0" smtClean="0">
                <a:solidFill>
                  <a:schemeClr val="tx2">
                    <a:lumMod val="75000"/>
                  </a:schemeClr>
                </a:solidFill>
                <a:latin typeface="Trebuchet MS" panose="020B0603020202020204" pitchFamily="34" charset="0"/>
              </a:rPr>
              <a:t>Stroll </a:t>
            </a:r>
            <a:r>
              <a:rPr lang="en-US" sz="1400" dirty="0">
                <a:solidFill>
                  <a:schemeClr val="tx2">
                    <a:lumMod val="75000"/>
                  </a:schemeClr>
                </a:solidFill>
                <a:latin typeface="Trebuchet MS" panose="020B0603020202020204" pitchFamily="34" charset="0"/>
              </a:rPr>
              <a:t>or </a:t>
            </a:r>
            <a:r>
              <a:rPr lang="en-US" sz="1400" dirty="0" smtClean="0">
                <a:solidFill>
                  <a:schemeClr val="tx2">
                    <a:lumMod val="75000"/>
                  </a:schemeClr>
                </a:solidFill>
                <a:latin typeface="Trebuchet MS" panose="020B0603020202020204" pitchFamily="34" charset="0"/>
              </a:rPr>
              <a:t>golf cart </a:t>
            </a:r>
            <a:r>
              <a:rPr lang="en-US" sz="1400" dirty="0">
                <a:solidFill>
                  <a:schemeClr val="tx2">
                    <a:lumMod val="75000"/>
                  </a:schemeClr>
                </a:solidFill>
                <a:latin typeface="Trebuchet MS" panose="020B0603020202020204" pitchFamily="34" charset="0"/>
              </a:rPr>
              <a:t>ride to private neighborhood dock for fishing, crabbing or simply relaxing under the covered gazebo. Yes, it's the lifestyle! Brand NEW schools very close by and ready in 2016 per Berkeley Co!</a:t>
            </a:r>
          </a:p>
          <a:p>
            <a:endParaRPr lang="en-US" sz="1400" dirty="0">
              <a:solidFill>
                <a:schemeClr val="tx2">
                  <a:lumMod val="75000"/>
                </a:schemeClr>
              </a:solidFill>
              <a:latin typeface="Trebuchet MS" panose="020B0603020202020204" pitchFamily="34" charset="0"/>
            </a:endParaRPr>
          </a:p>
          <a:p>
            <a:r>
              <a:rPr lang="en-US" sz="1400" b="1" i="1" dirty="0">
                <a:solidFill>
                  <a:schemeClr val="tx2">
                    <a:lumMod val="75000"/>
                  </a:schemeClr>
                </a:solidFill>
                <a:latin typeface="Trebuchet MS" panose="020B0603020202020204" pitchFamily="34" charset="0"/>
              </a:rPr>
              <a:t>Take a look today!</a:t>
            </a:r>
            <a:endParaRPr lang="en-US" sz="1200" b="1" i="1" dirty="0">
              <a:solidFill>
                <a:schemeClr val="tx2">
                  <a:lumMod val="75000"/>
                </a:schemeClr>
              </a:solidFill>
              <a:latin typeface="Trebuchet MS" panose="020B060302020202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7467503"/>
            <a:ext cx="1081875" cy="721813"/>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15110" y="3010425"/>
            <a:ext cx="1089110" cy="724938"/>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07554" y="3009574"/>
            <a:ext cx="1081875" cy="721813"/>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3776" y="3009574"/>
            <a:ext cx="1081875" cy="721813"/>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61332" y="3012144"/>
            <a:ext cx="1081875" cy="713361"/>
          </a:xfrm>
          <a:prstGeom prst="rect">
            <a:avLst/>
          </a:prstGeom>
        </p:spPr>
      </p:pic>
      <p:sp>
        <p:nvSpPr>
          <p:cNvPr id="13" name="Title 1"/>
          <p:cNvSpPr txBox="1">
            <a:spLocks/>
          </p:cNvSpPr>
          <p:nvPr/>
        </p:nvSpPr>
        <p:spPr>
          <a:xfrm>
            <a:off x="4335637" y="1676399"/>
            <a:ext cx="2503312" cy="1171575"/>
          </a:xfrm>
          <a:prstGeom prst="rect">
            <a:avLst/>
          </a:prstGeom>
        </p:spPr>
        <p:txBody>
          <a:bodyPr vert="horz" lIns="91440" tIns="45720" rIns="91440" bIns="45720" rtlCol="0" anchor="t">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1194 </a:t>
            </a:r>
            <a:r>
              <a:rPr lang="en-US" sz="2000" dirty="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Rivers Reach </a:t>
            </a:r>
            <a:r>
              <a:rPr lang="en-US" sz="20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Dr</a:t>
            </a:r>
          </a:p>
          <a:p>
            <a:endPar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endParaRPr>
          </a:p>
          <a:p>
            <a:r>
              <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Wando, SC 29492</a:t>
            </a:r>
            <a:br>
              <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br>
            <a:r>
              <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River </a:t>
            </a:r>
            <a:r>
              <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Reach Pointe</a:t>
            </a:r>
            <a:endPar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endParaRPr>
          </a:p>
          <a:p>
            <a:r>
              <a:rPr lang="en-US" sz="1600" dirty="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MLS</a:t>
            </a:r>
            <a:r>
              <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rPr>
              <a:t># 15008576</a:t>
            </a:r>
            <a:endParaRPr lang="en-US" sz="1600" dirty="0" smtClean="0">
              <a:solidFill>
                <a:schemeClr val="tx2">
                  <a:lumMod val="50000"/>
                </a:schemeClr>
              </a:solidFill>
              <a:effectLst>
                <a:outerShdw blurRad="50800" dist="38100" dir="5400000" algn="t" rotWithShape="0">
                  <a:prstClr val="black">
                    <a:alpha val="40000"/>
                  </a:prstClr>
                </a:outerShdw>
              </a:effectLst>
              <a:latin typeface="Trebuchet MS" panose="020B0603020202020204" pitchFamily="34" charset="0"/>
            </a:endParaRPr>
          </a:p>
          <a:p>
            <a:r>
              <a:rPr lang="en-US" sz="1600" i="1" dirty="0" smtClean="0">
                <a:solidFill>
                  <a:srgbClr val="FF0000"/>
                </a:solidFill>
                <a:effectLst>
                  <a:outerShdw blurRad="50800" dist="38100" dir="5400000" algn="t" rotWithShape="0">
                    <a:prstClr val="black">
                      <a:alpha val="40000"/>
                    </a:prstClr>
                  </a:outerShdw>
                </a:effectLst>
                <a:latin typeface="Trebuchet MS" panose="020B0603020202020204" pitchFamily="34" charset="0"/>
              </a:rPr>
              <a:t>New Price </a:t>
            </a:r>
            <a:r>
              <a:rPr lang="en-US" sz="1600" i="1" dirty="0" smtClean="0">
                <a:solidFill>
                  <a:srgbClr val="FF0000"/>
                </a:solidFill>
                <a:effectLst>
                  <a:outerShdw blurRad="50800" dist="38100" dir="5400000" algn="t" rotWithShape="0">
                    <a:prstClr val="black">
                      <a:alpha val="40000"/>
                    </a:prstClr>
                  </a:outerShdw>
                </a:effectLst>
                <a:latin typeface="Trebuchet MS" panose="020B0603020202020204" pitchFamily="34" charset="0"/>
              </a:rPr>
              <a:t>$</a:t>
            </a:r>
            <a:r>
              <a:rPr lang="en-US" sz="1600" i="1" dirty="0" smtClean="0">
                <a:solidFill>
                  <a:srgbClr val="FF0000"/>
                </a:solidFill>
                <a:effectLst>
                  <a:outerShdw blurRad="50800" dist="38100" dir="5400000" algn="t" rotWithShape="0">
                    <a:prstClr val="black">
                      <a:alpha val="40000"/>
                    </a:prstClr>
                  </a:outerShdw>
                </a:effectLst>
                <a:latin typeface="Trebuchet MS" panose="020B0603020202020204" pitchFamily="34" charset="0"/>
              </a:rPr>
              <a:t>499,000</a:t>
            </a:r>
            <a:endParaRPr lang="en-US" sz="1600" i="1" dirty="0">
              <a:solidFill>
                <a:srgbClr val="FF00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15749" y="8360827"/>
            <a:ext cx="89654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Sheila Romanosky</a:t>
            </a:r>
          </a:p>
          <a:p>
            <a:pPr algn="ctr"/>
            <a:r>
              <a:rPr lang="en-US" sz="1600" dirty="0">
                <a:solidFill>
                  <a:schemeClr val="tx2">
                    <a:lumMod val="50000"/>
                  </a:schemeClr>
                </a:solidFill>
                <a:latin typeface="Trebuchet MS" panose="020B0603020202020204" pitchFamily="34" charset="0"/>
              </a:rPr>
              <a:t>(843) </a:t>
            </a:r>
            <a:r>
              <a:rPr lang="en-US" sz="1600" dirty="0" smtClean="0">
                <a:solidFill>
                  <a:schemeClr val="tx2">
                    <a:lumMod val="50000"/>
                  </a:schemeClr>
                </a:solidFill>
                <a:latin typeface="Trebuchet MS" panose="020B0603020202020204" pitchFamily="34" charset="0"/>
              </a:rPr>
              <a:t>224-0242</a:t>
            </a:r>
          </a:p>
          <a:p>
            <a:pPr algn="ctr"/>
            <a:r>
              <a:rPr lang="en-US" sz="1600" dirty="0">
                <a:solidFill>
                  <a:schemeClr val="tx2">
                    <a:lumMod val="50000"/>
                  </a:schemeClr>
                </a:solidFill>
                <a:latin typeface="Trebuchet MS" panose="020B0603020202020204" pitchFamily="34" charset="0"/>
              </a:rPr>
              <a:t>sromanosky@carolinaone.com</a:t>
            </a: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25964" y="7467503"/>
            <a:ext cx="1071742" cy="715052"/>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65673" y="7467503"/>
            <a:ext cx="1081875" cy="721813"/>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10449" y="7467503"/>
            <a:ext cx="1081875" cy="721813"/>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124" y="7467503"/>
            <a:ext cx="1081875" cy="721813"/>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69159" y="7476800"/>
            <a:ext cx="1054006" cy="703220"/>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76124" y="3009574"/>
            <a:ext cx="1081875" cy="721813"/>
          </a:xfrm>
          <a:prstGeom prst="rect">
            <a:avLst/>
          </a:prstGeom>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 y="3007918"/>
            <a:ext cx="1081875" cy="721813"/>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143</Words>
  <Application>Microsoft Office PowerPoint</Application>
  <PresentationFormat>On-screen Show (4:3)</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Includes Deeded Deep Water Boat Slip On The Wando! (Can Also Be Purchased Without Boat Slip)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cp:lastModifiedBy>
  <cp:revision>21</cp:revision>
  <dcterms:created xsi:type="dcterms:W3CDTF">2006-08-16T00:00:00Z</dcterms:created>
  <dcterms:modified xsi:type="dcterms:W3CDTF">2015-10-01T13:29:48Z</dcterms:modified>
</cp:coreProperties>
</file>