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30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8509CA75-CAF6-4563-9C09-3EAA91F551DF}"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700264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8509CA75-CAF6-4563-9C09-3EAA91F551DF}"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284505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8509CA75-CAF6-4563-9C09-3EAA91F551DF}"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8450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8509CA75-CAF6-4563-9C09-3EAA91F551DF}"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64366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09CA75-CAF6-4563-9C09-3EAA91F551DF}"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402621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8509CA75-CAF6-4563-9C09-3EAA91F551DF}"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75224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8509CA75-CAF6-4563-9C09-3EAA91F551DF}" type="datetimeFigureOut">
              <a:rPr lang="en-US" smtClean="0"/>
              <a:t>3/7/2017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4131766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8509CA75-CAF6-4563-9C09-3EAA91F551DF}" type="datetimeFigureOut">
              <a:rPr lang="en-US" smtClean="0"/>
              <a:t>3/7/2017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1370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09CA75-CAF6-4563-9C09-3EAA91F551DF}" type="datetimeFigureOut">
              <a:rPr lang="en-US" smtClean="0"/>
              <a:t>3/7/2017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06848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063328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62171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8509CA75-CAF6-4563-9C09-3EAA91F551DF}" type="datetimeFigureOut">
              <a:rPr lang="en-US" smtClean="0"/>
              <a:t>3/7/2017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E829766-5824-4917-9018-0DFFB849E3AE}" type="slidenum">
              <a:rPr lang="en-US" smtClean="0"/>
              <a:t>‹#›</a:t>
            </a:fld>
            <a:endParaRPr lang="en-US"/>
          </a:p>
        </p:txBody>
      </p:sp>
    </p:spTree>
    <p:extLst>
      <p:ext uri="{BB962C8B-B14F-4D97-AF65-F5344CB8AC3E}">
        <p14:creationId xmlns:p14="http://schemas.microsoft.com/office/powerpoint/2010/main" val="2226500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20170202162939476161000000-o"/>
          <p:cNvPicPr>
            <a:picLocks noChangeAspect="1" noChangeArrowheads="1"/>
          </p:cNvPicPr>
          <p:nvPr/>
        </p:nvPicPr>
        <p:blipFill>
          <a:blip r:embed="rId2">
            <a:extLst>
              <a:ext uri="{28A0092B-C50C-407E-A947-70E740481C1C}">
                <a14:useLocalDpi xmlns:a14="http://schemas.microsoft.com/office/drawing/2010/main" val="0"/>
              </a:ext>
            </a:extLst>
          </a:blip>
          <a:srcRect l="6790" r="6790"/>
          <a:stretch>
            <a:fillRect/>
          </a:stretch>
        </p:blipFill>
        <p:spPr bwMode="auto">
          <a:xfrm>
            <a:off x="1" y="5556"/>
            <a:ext cx="7772400" cy="5962539"/>
          </a:xfrm>
          <a:prstGeom prst="rect">
            <a:avLst/>
          </a:prstGeom>
          <a:ln>
            <a:noFill/>
          </a:ln>
          <a:effectLst>
            <a:softEdge rad="112500"/>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4" name="Text Box 3"/>
          <p:cNvSpPr txBox="1">
            <a:spLocks noChangeArrowheads="1"/>
          </p:cNvSpPr>
          <p:nvPr/>
        </p:nvSpPr>
        <p:spPr bwMode="auto">
          <a:xfrm>
            <a:off x="1" y="49213"/>
            <a:ext cx="7772399" cy="167481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kumimoji="0" lang="en-US" altLang="en-US" sz="2800" b="1" i="1" u="none" strike="noStrike" cap="none" normalizeH="0" baseline="0" dirty="0">
                <a:ln>
                  <a:noFill/>
                </a:ln>
                <a:solidFill>
                  <a:schemeClr val="bg1"/>
                </a:solidFill>
                <a:effectLst>
                  <a:outerShdw blurRad="38100" dist="38100" dir="2700000" algn="tl">
                    <a:srgbClr val="000000">
                      <a:alpha val="43137"/>
                    </a:srgbClr>
                  </a:outerShdw>
                </a:effectLst>
                <a:latin typeface="Times New Roman" panose="02020603050405020304" pitchFamily="18" charset="0"/>
              </a:rPr>
              <a:t>Marsh Lot! Delightful Views!</a:t>
            </a:r>
          </a:p>
          <a:p>
            <a:pPr lvl="0" algn="ctr" eaLnBrk="0" fontAlgn="base" hangingPunct="0">
              <a:spcBef>
                <a:spcPct val="0"/>
              </a:spcBef>
              <a:spcAft>
                <a:spcPct val="0"/>
              </a:spcAft>
            </a:pPr>
            <a:endParaRPr lang="en-US" altLang="en-US" sz="2200" b="1" i="1" dirty="0">
              <a:solidFill>
                <a:srgbClr val="0070C0"/>
              </a:solidFill>
              <a:effectLst>
                <a:outerShdw blurRad="38100" dist="38100" dir="2700000" algn="tl">
                  <a:srgbClr val="000000">
                    <a:alpha val="43137"/>
                  </a:srgbClr>
                </a:outerShdw>
              </a:effectLst>
              <a:latin typeface="Times New Roman" panose="02020603050405020304" pitchFamily="18" charset="0"/>
            </a:endParaRPr>
          </a:p>
          <a:p>
            <a:pPr lvl="0" algn="ctr" eaLnBrk="0" fontAlgn="base" hangingPunct="0">
              <a:spcBef>
                <a:spcPct val="0"/>
              </a:spcBef>
              <a:spcAft>
                <a:spcPct val="0"/>
              </a:spcAft>
            </a:pPr>
            <a:r>
              <a:rPr kumimoji="0" lang="en-US" altLang="en-US" sz="2400" b="1" i="0" u="none" strike="noStrike" cap="none" normalizeH="0" baseline="0" dirty="0">
                <a:ln>
                  <a:noFill/>
                </a:ln>
                <a:solidFill>
                  <a:schemeClr val="accent1">
                    <a:lumMod val="75000"/>
                  </a:schemeClr>
                </a:solidFill>
                <a:latin typeface="Times New Roman" panose="02020603050405020304" pitchFamily="18" charset="0"/>
              </a:rPr>
              <a:t>1198 Moss Bluff</a:t>
            </a:r>
          </a:p>
          <a:p>
            <a:pPr lvl="0" algn="ctr" eaLnBrk="0" fontAlgn="base" hangingPunct="0">
              <a:spcBef>
                <a:spcPct val="0"/>
              </a:spcBef>
              <a:spcAft>
                <a:spcPct val="0"/>
              </a:spcAft>
            </a:pPr>
            <a:r>
              <a:rPr lang="en-US" altLang="en-US" sz="1600" b="1" dirty="0">
                <a:solidFill>
                  <a:schemeClr val="accent1">
                    <a:lumMod val="75000"/>
                  </a:schemeClr>
                </a:solidFill>
                <a:latin typeface="Times New Roman" panose="02020603050405020304" pitchFamily="18" charset="0"/>
              </a:rPr>
              <a:t>Snee Farm ~ Mount Pleasant, SC 29464 ~ MLS# 17002683 ~ $699,000</a:t>
            </a:r>
            <a:endParaRPr kumimoji="0" lang="en-US" altLang="en-US" sz="1600" b="0" i="0" u="none" strike="noStrike" cap="none" normalizeH="0" baseline="0" dirty="0">
              <a:ln>
                <a:noFill/>
              </a:ln>
              <a:solidFill>
                <a:schemeClr val="accent1">
                  <a:lumMod val="75000"/>
                </a:schemeClr>
              </a:solidFill>
              <a:latin typeface="Arial" panose="020B0604020202020204" pitchFamily="34" charset="0"/>
            </a:endParaRPr>
          </a:p>
        </p:txBody>
      </p:sp>
      <p:sp>
        <p:nvSpPr>
          <p:cNvPr id="5" name="Text Box 4"/>
          <p:cNvSpPr txBox="1">
            <a:spLocks noChangeArrowheads="1"/>
          </p:cNvSpPr>
          <p:nvPr/>
        </p:nvSpPr>
        <p:spPr bwMode="auto">
          <a:xfrm>
            <a:off x="41275" y="8828088"/>
            <a:ext cx="7231063" cy="110331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rgbClr val="000000"/>
                </a:solidFill>
                <a:effectLst/>
                <a:latin typeface="Times New Roman" panose="02020603050405020304" pitchFamily="18" charset="0"/>
              </a:rPr>
              <a:t>Bonnie Miller</a:t>
            </a:r>
            <a:br>
              <a:rPr kumimoji="0" lang="en-US" altLang="en-US" sz="1400" b="1" i="0" u="none" strike="noStrike" cap="none" normalizeH="0" baseline="0">
                <a:ln>
                  <a:noFill/>
                </a:ln>
                <a:solidFill>
                  <a:srgbClr val="000000"/>
                </a:solidFill>
                <a:effectLst/>
                <a:latin typeface="Times New Roman" panose="02020603050405020304" pitchFamily="18" charset="0"/>
              </a:rPr>
            </a:br>
            <a:r>
              <a:rPr kumimoji="0" lang="en-US" altLang="en-US" sz="1200" b="0" i="0" u="none" strike="noStrike" cap="none" normalizeH="0" baseline="0">
                <a:ln>
                  <a:noFill/>
                </a:ln>
                <a:solidFill>
                  <a:srgbClr val="000000"/>
                </a:solidFill>
                <a:effectLst/>
                <a:latin typeface="Times New Roman" panose="02020603050405020304" pitchFamily="18" charset="0"/>
              </a:rPr>
              <a:t>843.884.3901 O ~ 843.693.2647 M</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Times New Roman" panose="02020603050405020304" pitchFamily="18" charset="0"/>
              </a:rPr>
              <a:t>bcm.olddom@gmail.com</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000000"/>
              </a:solidFill>
              <a:effectLst/>
              <a:latin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Times New Roman" panose="02020603050405020304" pitchFamily="18" charset="0"/>
              </a:rPr>
              <a:t>Old Dominion, REALTORS </a:t>
            </a:r>
            <a:r>
              <a:rPr kumimoji="0" lang="en-US" altLang="en-US" sz="1000" b="0" i="0" u="none" strike="noStrike" cap="none" normalizeH="0" baseline="0" noProof="1">
                <a:ln>
                  <a:noFill/>
                </a:ln>
                <a:solidFill>
                  <a:srgbClr val="000000"/>
                </a:solidFill>
                <a:effectLst/>
                <a:latin typeface="Times New Roman" panose="02020603050405020304" pitchFamily="18" charset="0"/>
              </a:rPr>
              <a:t>·</a:t>
            </a:r>
            <a:r>
              <a:rPr kumimoji="0" lang="en-US" altLang="en-US" sz="1000" b="0" i="0" u="none" strike="noStrike" cap="none" normalizeH="0" baseline="0">
                <a:ln>
                  <a:noFill/>
                </a:ln>
                <a:solidFill>
                  <a:srgbClr val="000000"/>
                </a:solidFill>
                <a:effectLst/>
                <a:latin typeface="Times New Roman" panose="02020603050405020304" pitchFamily="18" charset="0"/>
              </a:rPr>
              <a:t> 890 Johnnie Dodds Blvd </a:t>
            </a:r>
            <a:r>
              <a:rPr kumimoji="0" lang="en-US" altLang="en-US" sz="1000" b="0" i="0" u="none" strike="noStrike" cap="none" normalizeH="0" baseline="0" noProof="1">
                <a:ln>
                  <a:noFill/>
                </a:ln>
                <a:solidFill>
                  <a:srgbClr val="000000"/>
                </a:solidFill>
                <a:effectLst/>
                <a:latin typeface="Times New Roman" panose="02020603050405020304" pitchFamily="18" charset="0"/>
              </a:rPr>
              <a:t>·</a:t>
            </a:r>
            <a:r>
              <a:rPr kumimoji="0" lang="en-US" altLang="en-US" sz="1000" b="0" i="0" u="none" strike="noStrike" cap="none" normalizeH="0" baseline="0">
                <a:ln>
                  <a:noFill/>
                </a:ln>
                <a:solidFill>
                  <a:srgbClr val="000000"/>
                </a:solidFill>
                <a:effectLst/>
                <a:latin typeface="Times New Roman" panose="02020603050405020304" pitchFamily="18" charset="0"/>
              </a:rPr>
              <a:t> Mt Pleasant, SC 29464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Text Box 5"/>
          <p:cNvSpPr txBox="1">
            <a:spLocks noChangeArrowheads="1"/>
          </p:cNvSpPr>
          <p:nvPr/>
        </p:nvSpPr>
        <p:spPr bwMode="auto">
          <a:xfrm>
            <a:off x="1" y="7019924"/>
            <a:ext cx="7772399" cy="74294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Times New Roman" panose="02020603050405020304" pitchFamily="18" charset="0"/>
              </a:rPr>
              <a:t>Wonderful well maintained home. Beautiful detail work and moldings. Fantastic sunroom overlooking the marsh is heated and cooled. Large room over the garage with full bath. Built in 1996 on one of Snee Farms most unique lots. Perfect condition. You must see this lovely home! Security system. Subject to owner finding suitable housing.</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238" y="3821452"/>
            <a:ext cx="2908687" cy="1939125"/>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238" y="6055715"/>
            <a:ext cx="1371600" cy="914400"/>
          </a:xfrm>
          <a:prstGeom prst="rect">
            <a:avLst/>
          </a:prstGeom>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76326" y="6060767"/>
            <a:ext cx="1371600" cy="909348"/>
          </a:xfrm>
          <a:prstGeom prst="rect">
            <a:avLst/>
          </a:prstGeom>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13414" y="6060767"/>
            <a:ext cx="1371600" cy="909348"/>
          </a:xfrm>
          <a:prstGeom prst="rect">
            <a:avLst/>
          </a:prstGeom>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50500" y="7816286"/>
            <a:ext cx="1371600" cy="909348"/>
          </a:xfrm>
          <a:prstGeom prst="rect">
            <a:avLst/>
          </a:prstGeom>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287588" y="6060767"/>
            <a:ext cx="1371600" cy="909348"/>
          </a:xfrm>
          <a:prstGeom prst="rect">
            <a:avLst/>
          </a:prstGeom>
        </p:spPr>
      </p:pic>
      <p:pic>
        <p:nvPicPr>
          <p:cNvPr id="15" name="Picture 1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750502" y="6060767"/>
            <a:ext cx="1371600" cy="909348"/>
          </a:xfrm>
          <a:prstGeom prst="rect">
            <a:avLst/>
          </a:prstGeom>
        </p:spPr>
      </p:pic>
      <p:pic>
        <p:nvPicPr>
          <p:cNvPr id="16" name="Picture 1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39238" y="7816286"/>
            <a:ext cx="1371600" cy="909348"/>
          </a:xfrm>
          <a:prstGeom prst="rect">
            <a:avLst/>
          </a:prstGeom>
        </p:spPr>
      </p:pic>
      <p:pic>
        <p:nvPicPr>
          <p:cNvPr id="17" name="Picture 1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676325" y="7816286"/>
            <a:ext cx="1371600" cy="909348"/>
          </a:xfrm>
          <a:prstGeom prst="rect">
            <a:avLst/>
          </a:prstGeom>
        </p:spPr>
      </p:pic>
      <p:pic>
        <p:nvPicPr>
          <p:cNvPr id="18" name="Picture 1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213412" y="7816286"/>
            <a:ext cx="1371600" cy="909348"/>
          </a:xfrm>
          <a:prstGeom prst="rect">
            <a:avLst/>
          </a:prstGeom>
        </p:spPr>
      </p:pic>
      <p:pic>
        <p:nvPicPr>
          <p:cNvPr id="19" name="Picture 1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287588" y="7816286"/>
            <a:ext cx="1371600" cy="909348"/>
          </a:xfrm>
          <a:prstGeom prst="rect">
            <a:avLst/>
          </a:prstGeom>
        </p:spPr>
      </p:pic>
    </p:spTree>
    <p:extLst>
      <p:ext uri="{BB962C8B-B14F-4D97-AF65-F5344CB8AC3E}">
        <p14:creationId xmlns:p14="http://schemas.microsoft.com/office/powerpoint/2010/main" val="1057907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88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cp:revision>
  <dcterms:created xsi:type="dcterms:W3CDTF">2017-03-07T13:58:53Z</dcterms:created>
  <dcterms:modified xsi:type="dcterms:W3CDTF">2017-03-07T14:07:31Z</dcterms:modified>
</cp:coreProperties>
</file>