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CB7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1473"/>
            <a:ext cx="7315200" cy="91440"/>
          </a:xfrm>
          <a:prstGeom prst="rect">
            <a:avLst/>
          </a:prstGeom>
          <a:solidFill>
            <a:srgbClr val="CB743E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515151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673" y="7729347"/>
            <a:ext cx="2514600" cy="114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For more info, please contact: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 Rust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843-709-9211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leahmrust@gmail.com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BE6B385-A63D-07F8-963D-54E928C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1125261"/>
            <a:ext cx="4035661" cy="5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Sweetgrass Capital offering a 1% rate reduction for qualified buyers, but not available with all loan programs.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Call Jason Rosenthal @ 843-901-0668.</a:t>
            </a:r>
            <a:endParaRPr kumimoji="0" lang="en-US" altLang="en-US" sz="1000" b="1" i="1" u="none" strike="noStrike" cap="none" normalizeH="0" baseline="0" dirty="0">
              <a:ln>
                <a:noFill/>
              </a:ln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0" y="7729347"/>
            <a:ext cx="1543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Text Box 25">
            <a:extLst>
              <a:ext uri="{FF2B5EF4-FFF2-40B4-BE49-F238E27FC236}">
                <a16:creationId xmlns:a16="http://schemas.microsoft.com/office/drawing/2014/main" id="{497D73E1-3735-9D65-B6AC-9945E20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4428012"/>
            <a:ext cx="7044532" cy="18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Come check out this lovely, well-maintained single-family home with a detached garage conveniently located near shopping, restaurants and schools. As you step inside, you'll notice an open concept with hardwood floors and a spacious living room with an attached screened in porch off the back. The kitchen boasts quality cabinetry, granite counter tops and stainless-steel appliances. Upstairs you'll find the master suite with its own bathroom, 2 additional bedrooms, another full bath as well as the laundry closet.  Don't miss your chance to buy one of that last remaining single-family homes under $625,000 in Mount Pleasant with more than 1500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sqft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1" y="7729347"/>
            <a:ext cx="119703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51" y="234867"/>
            <a:ext cx="3941890" cy="13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1199 Landau Lane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Carriage Hill Landing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 29466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MLS# 25013595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$610,000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3 Bed | 2½ Bath | 1,624 SF</a:t>
            </a:r>
            <a:endParaRPr kumimoji="0" lang="en-US" altLang="en-US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0D358889-1B5E-4AF3-65D3-53EC18BD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0" y="338978"/>
            <a:ext cx="4620878" cy="8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Motivated Sellers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$7,000 Price Reduction!!</a:t>
            </a:r>
          </a:p>
        </p:txBody>
      </p:sp>
      <p:pic>
        <p:nvPicPr>
          <p:cNvPr id="28" name="Picture 27" descr="A logo for a company&#10;&#10;Description automatically generated">
            <a:extLst>
              <a:ext uri="{FF2B5EF4-FFF2-40B4-BE49-F238E27FC236}">
                <a16:creationId xmlns:a16="http://schemas.microsoft.com/office/drawing/2014/main" id="{BA9DCA0C-7BF4-7EEE-1546-4EC51549A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349" y="7794680"/>
            <a:ext cx="1326803" cy="899127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1953711" y="1954503"/>
            <a:ext cx="3407778" cy="23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6">
            <a:extLst>
              <a:ext uri="{FF2B5EF4-FFF2-40B4-BE49-F238E27FC236}">
                <a16:creationId xmlns:a16="http://schemas.microsoft.com/office/drawing/2014/main" id="{A1E597DD-4971-08C4-080F-79213F04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1954503"/>
            <a:ext cx="1694353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71751760-6CC6-CE8A-F9BE-4ED85D3D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1954503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9A92E65D-E74C-B0A3-1604-60AEBA70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26">
            <a:extLst>
              <a:ext uri="{FF2B5EF4-FFF2-40B4-BE49-F238E27FC236}">
                <a16:creationId xmlns:a16="http://schemas.microsoft.com/office/drawing/2014/main" id="{315DC0C8-E3B7-08E3-B22F-8C207E02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203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81BC3D4D-9C48-860F-9E47-6C39CBCC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26">
            <a:extLst>
              <a:ext uri="{FF2B5EF4-FFF2-40B4-BE49-F238E27FC236}">
                <a16:creationId xmlns:a16="http://schemas.microsoft.com/office/drawing/2014/main" id="{CE9E3928-6C63-6EA9-7271-08D9704A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9B5FF804-445E-FD6A-751E-334FE7BF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8596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5" name="Picture 26">
            <a:extLst>
              <a:ext uri="{FF2B5EF4-FFF2-40B4-BE49-F238E27FC236}">
                <a16:creationId xmlns:a16="http://schemas.microsoft.com/office/drawing/2014/main" id="{4934DE31-8A23-5072-6C86-8B4683C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186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22</cp:revision>
  <dcterms:created xsi:type="dcterms:W3CDTF">2022-12-27T14:37:10Z</dcterms:created>
  <dcterms:modified xsi:type="dcterms:W3CDTF">2025-05-29T21:01:46Z</dcterms:modified>
</cp:coreProperties>
</file>