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151"/>
    <a:srgbClr val="CB7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99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0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3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4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4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5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1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C050A-0281-4CBD-87DC-D66496C7F22E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0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739E625-0FBE-6C77-C16C-7E0852659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961473"/>
            <a:ext cx="7315200" cy="91440"/>
          </a:xfrm>
          <a:prstGeom prst="rect">
            <a:avLst/>
          </a:prstGeom>
          <a:solidFill>
            <a:srgbClr val="CB743E">
              <a:alpha val="50196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1615EE0-4282-DC98-2915-2D46A9D5D60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78639" y="3991989"/>
            <a:ext cx="174625" cy="6673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C58723-1105-BA89-E269-912D9B2CD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96"/>
            <a:ext cx="7315200" cy="92075"/>
          </a:xfrm>
          <a:prstGeom prst="rect">
            <a:avLst/>
          </a:prstGeom>
          <a:solidFill>
            <a:srgbClr val="515151">
              <a:alpha val="50196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9847E04A-B6C9-127B-C96A-873938AF59B3}"/>
              </a:ext>
            </a:extLst>
          </p:cNvPr>
          <p:cNvGrpSpPr>
            <a:grpSpLocks/>
          </p:cNvGrpSpPr>
          <p:nvPr/>
        </p:nvGrpSpPr>
        <p:grpSpPr bwMode="auto">
          <a:xfrm>
            <a:off x="1751452" y="-272037"/>
            <a:ext cx="150812" cy="161925"/>
            <a:chOff x="108470700" y="106527600"/>
            <a:chExt cx="151430" cy="162113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483036CA-90CE-FE98-0B7D-ABB969ABD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89965" y="10659184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6779187-CFF9-3B39-6DFE-83FC7FBBE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50657" y="106570484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F7C851FE-51D6-97B1-0B0D-584EA6273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50657" y="106612972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7E6C226E-CE3F-3BC7-E54E-9AB811B97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11348" y="106548732"/>
              <a:ext cx="32166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568EC2E1-6931-DFC0-9D1A-9F452C4F6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10008" y="106634329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125CA49F-8AC4-FCDD-A991-17CA92B87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72040" y="10652760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1FD64A65-A6AF-AA00-F180-2B73ABE30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70700" y="106657426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55DF4C68-EB3B-E965-10EE-59845DCCF5B4}"/>
              </a:ext>
            </a:extLst>
          </p:cNvPr>
          <p:cNvGrpSpPr>
            <a:grpSpLocks/>
          </p:cNvGrpSpPr>
          <p:nvPr/>
        </p:nvGrpSpPr>
        <p:grpSpPr bwMode="auto">
          <a:xfrm>
            <a:off x="1957827" y="-272037"/>
            <a:ext cx="152400" cy="161925"/>
            <a:chOff x="108677710" y="106527600"/>
            <a:chExt cx="151430" cy="162113"/>
          </a:xfrm>
        </p:grpSpPr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C682AA3B-1D3E-C381-E671-2B8560AF8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96975" y="10659184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76872C97-3F07-2173-65C2-EF6605316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7667" y="106570484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25D053B1-5877-06FB-A3FA-7C619B6F3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7667" y="106612972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59FDD000-6E22-A829-06A8-9685C7AE1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18358" y="106548732"/>
              <a:ext cx="32166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97A2B0F1-5AD4-000C-8941-2380A3109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17018" y="106634329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57891224-47C5-4F80-4629-DCAA8ED0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79050" y="10652760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90C323C5-7542-5FAC-5BCC-C38C0A6D2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77710" y="106657426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 Box 21">
            <a:extLst>
              <a:ext uri="{FF2B5EF4-FFF2-40B4-BE49-F238E27FC236}">
                <a16:creationId xmlns:a16="http://schemas.microsoft.com/office/drawing/2014/main" id="{61ECD3E4-A45A-16E9-3033-9FD84E9A6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27" y="6068438"/>
            <a:ext cx="2136775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61BA7C5F-5810-AB1D-1B73-49F724EA9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673" y="7729347"/>
            <a:ext cx="2514600" cy="114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For more info, please contact: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Leah Rust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843-709-9211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leahmrust@gmail.com</a:t>
            </a:r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FBE6B385-A63D-07F8-963D-54E928C5F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11" y="1210605"/>
            <a:ext cx="4035661" cy="50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i="1" u="none" strike="noStrike" cap="none" normalizeH="0" baseline="0" dirty="0">
                <a:ln>
                  <a:noFill/>
                </a:ln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Sweetgrass Capital offering a 1% rate reduction for qualified buyers, but not available with all loan programs.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i="1" u="none" strike="noStrike" cap="none" normalizeH="0" baseline="0" dirty="0">
                <a:ln>
                  <a:noFill/>
                </a:ln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Call Jason Rosenthal @ 843-901-0668.</a:t>
            </a:r>
            <a:endParaRPr kumimoji="0" lang="en-US" altLang="en-US" sz="1000" i="1" u="none" strike="noStrike" cap="none" normalizeH="0" baseline="0" dirty="0">
              <a:ln>
                <a:noFill/>
              </a:ln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048" name="Picture 24">
            <a:extLst>
              <a:ext uri="{FF2B5EF4-FFF2-40B4-BE49-F238E27FC236}">
                <a16:creationId xmlns:a16="http://schemas.microsoft.com/office/drawing/2014/main" id="{9BBEF546-9E90-D1D0-A28B-36F50A46B6A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0" y="7729347"/>
            <a:ext cx="154352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6" name="Text Box 25">
            <a:extLst>
              <a:ext uri="{FF2B5EF4-FFF2-40B4-BE49-F238E27FC236}">
                <a16:creationId xmlns:a16="http://schemas.microsoft.com/office/drawing/2014/main" id="{497D73E1-3735-9D65-B6AC-9945E20AB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11" y="4428012"/>
            <a:ext cx="7044532" cy="181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50" dirty="0">
                <a:solidFill>
                  <a:srgbClr val="51515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BUYERS...If this home interests you but you fear you can't afford it with the current interest rate? Give me a call to inquire about a 1% rate reduction with a local lender!! Please....come and view this lovely, well-maintained single-family home with a detached garage conveniently located off Hwy 17. The home is in walking distance to </a:t>
            </a:r>
            <a:r>
              <a:rPr lang="en-US" altLang="en-US" sz="1150" dirty="0" err="1">
                <a:solidFill>
                  <a:srgbClr val="51515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Hometeam</a:t>
            </a:r>
            <a:r>
              <a:rPr lang="en-US" altLang="en-US" sz="1150" dirty="0">
                <a:solidFill>
                  <a:srgbClr val="51515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BBQ, shopping and other eateries. As you step inside you'll notice an open concept with hardwood floors and a spacious living room with an attached screened in porch off the back. The kitchen boasts quality cabinetry, granite counter tops and stainless-steel appliances. Upstairs you'll find the master suite with its own bathroom, 2 additional bedrooms, another full bath as well as the laundry closet. The home is zoned for Carolina Park Elementary. Some other special features include: some plantation blinds, window treatments, keyless entry, smart thermostat, stainless appliances, updated half bath and a driveway can fit up to 3 cars.</a:t>
            </a:r>
          </a:p>
        </p:txBody>
      </p:sp>
      <p:pic>
        <p:nvPicPr>
          <p:cNvPr id="1057" name="Picture 33">
            <a:extLst>
              <a:ext uri="{FF2B5EF4-FFF2-40B4-BE49-F238E27FC236}">
                <a16:creationId xmlns:a16="http://schemas.microsoft.com/office/drawing/2014/main" id="{CBA014CB-7801-C256-3376-E81FF0651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1" y="7729347"/>
            <a:ext cx="119703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7" name="Text Box 45">
            <a:extLst>
              <a:ext uri="{FF2B5EF4-FFF2-40B4-BE49-F238E27FC236}">
                <a16:creationId xmlns:a16="http://schemas.microsoft.com/office/drawing/2014/main" id="{D44B18C4-BBE5-DCAC-69F5-1672F1543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651" y="234867"/>
            <a:ext cx="3941890" cy="133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1199 Landau Lane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Carriage Hill Landing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Mount Pleasant, SC 29466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MLS# 25013595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3 Bed | 2½ Bath | 1,624 SF</a:t>
            </a:r>
            <a:endParaRPr kumimoji="0" lang="en-US" altLang="en-US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" name="Text Box 25">
            <a:extLst>
              <a:ext uri="{FF2B5EF4-FFF2-40B4-BE49-F238E27FC236}">
                <a16:creationId xmlns:a16="http://schemas.microsoft.com/office/drawing/2014/main" id="{0D358889-1B5E-4AF3-65D3-53EC18BDC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10" y="278018"/>
            <a:ext cx="5120750" cy="82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accent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Seller Offering 2.5% Co-Broke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accent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with Appropriate Offer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Gadugi" panose="020B0502040204020203" pitchFamily="34" charset="0"/>
                <a:ea typeface="Gadugi" panose="020B0502040204020203" pitchFamily="34" charset="0"/>
              </a:rPr>
              <a:t>Priced to Sell in Mt Pleasant | $610,000</a:t>
            </a:r>
            <a:endParaRPr lang="en-US" altLang="en-US" sz="2000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28" name="Picture 27" descr="A logo for a company&#10;&#10;Description automatically generated">
            <a:extLst>
              <a:ext uri="{FF2B5EF4-FFF2-40B4-BE49-F238E27FC236}">
                <a16:creationId xmlns:a16="http://schemas.microsoft.com/office/drawing/2014/main" id="{BA9DCA0C-7BF4-7EEE-1546-4EC51549A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9349" y="7794680"/>
            <a:ext cx="1326803" cy="899127"/>
          </a:xfrm>
          <a:prstGeom prst="rect">
            <a:avLst/>
          </a:prstGeom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3846BE73-C17C-DD8C-2240-0F5D5EEBD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8"/>
          <a:stretch/>
        </p:blipFill>
        <p:spPr bwMode="auto">
          <a:xfrm>
            <a:off x="1953711" y="1954503"/>
            <a:ext cx="3407778" cy="237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Picture 26">
            <a:extLst>
              <a:ext uri="{FF2B5EF4-FFF2-40B4-BE49-F238E27FC236}">
                <a16:creationId xmlns:a16="http://schemas.microsoft.com/office/drawing/2014/main" id="{A1E597DD-4971-08C4-080F-79213F04F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810" y="1954503"/>
            <a:ext cx="1694353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9" name="Picture 26">
            <a:extLst>
              <a:ext uri="{FF2B5EF4-FFF2-40B4-BE49-F238E27FC236}">
                <a16:creationId xmlns:a16="http://schemas.microsoft.com/office/drawing/2014/main" id="{71751760-6CC6-CE8A-F9BE-4ED85D3D6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1992" y="1954503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" name="Picture 26">
            <a:extLst>
              <a:ext uri="{FF2B5EF4-FFF2-40B4-BE49-F238E27FC236}">
                <a16:creationId xmlns:a16="http://schemas.microsoft.com/office/drawing/2014/main" id="{9A92E65D-E74C-B0A3-1604-60AEBA709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810" y="6334750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1" name="Picture 26">
            <a:extLst>
              <a:ext uri="{FF2B5EF4-FFF2-40B4-BE49-F238E27FC236}">
                <a16:creationId xmlns:a16="http://schemas.microsoft.com/office/drawing/2014/main" id="{315DC0C8-E3B7-08E3-B22F-8C207E023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203" y="6334750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2" name="Picture 26">
            <a:extLst>
              <a:ext uri="{FF2B5EF4-FFF2-40B4-BE49-F238E27FC236}">
                <a16:creationId xmlns:a16="http://schemas.microsoft.com/office/drawing/2014/main" id="{81BC3D4D-9C48-860F-9E47-6C39CBCCA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810" y="3199004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3" name="Picture 26">
            <a:extLst>
              <a:ext uri="{FF2B5EF4-FFF2-40B4-BE49-F238E27FC236}">
                <a16:creationId xmlns:a16="http://schemas.microsoft.com/office/drawing/2014/main" id="{CE9E3928-6C63-6EA9-7271-08D9704A1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1992" y="3199004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4" name="Picture 26">
            <a:extLst>
              <a:ext uri="{FF2B5EF4-FFF2-40B4-BE49-F238E27FC236}">
                <a16:creationId xmlns:a16="http://schemas.microsoft.com/office/drawing/2014/main" id="{9B5FF804-445E-FD6A-751E-334FE7BF0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88596" y="6334750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5" name="Picture 26">
            <a:extLst>
              <a:ext uri="{FF2B5EF4-FFF2-40B4-BE49-F238E27FC236}">
                <a16:creationId xmlns:a16="http://schemas.microsoft.com/office/drawing/2014/main" id="{4934DE31-8A23-5072-6C86-8B4683C70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1992" y="6334750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499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263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Gadugi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26</cp:revision>
  <dcterms:created xsi:type="dcterms:W3CDTF">2022-12-27T14:37:10Z</dcterms:created>
  <dcterms:modified xsi:type="dcterms:W3CDTF">2025-06-30T20:11:04Z</dcterms:modified>
</cp:coreProperties>
</file>