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948379"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1/21/2016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smtClean="0">
                <a:ln w="10160">
                  <a:solidFill>
                    <a:schemeClr val="accent1"/>
                  </a:solidFill>
                  <a:prstDash val="solid"/>
                </a:ln>
                <a:effectLst>
                  <a:outerShdw blurRad="38100" dist="38100" dir="2700000" algn="tl">
                    <a:srgbClr val="000000">
                      <a:alpha val="43137"/>
                    </a:srgbClr>
                  </a:outerShdw>
                </a:effectLst>
              </a:rPr>
              <a:t>THIS HOME WILL NOT LAST LONG</a:t>
            </a:r>
            <a:endParaRPr lang="en-US" sz="3200" spc="300" dirty="0">
              <a:ln w="10160">
                <a:solidFill>
                  <a:schemeClr val="accent1"/>
                </a:solidFill>
                <a:prstDash val="solid"/>
              </a:ln>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a:t>
            </a:r>
            <a:r>
              <a:rPr lang="en-US" sz="1100" dirty="0" smtClean="0">
                <a:solidFill>
                  <a:schemeClr val="tx2">
                    <a:lumMod val="75000"/>
                  </a:schemeClr>
                </a:solidFill>
              </a:rPr>
              <a:t>Realty, 9209 </a:t>
            </a:r>
            <a:r>
              <a:rPr lang="en-US" sz="1100" dirty="0">
                <a:solidFill>
                  <a:schemeClr val="tx2">
                    <a:lumMod val="75000"/>
                  </a:schemeClr>
                </a:solidFill>
              </a:rPr>
              <a:t>University </a:t>
            </a:r>
            <a:r>
              <a:rPr lang="en-US" sz="1100" dirty="0" smtClean="0">
                <a:solidFill>
                  <a:schemeClr val="tx2">
                    <a:lumMod val="75000"/>
                  </a:schemeClr>
                </a:solidFill>
              </a:rPr>
              <a:t>Blvd, Charleston</a:t>
            </a:r>
            <a:r>
              <a:rPr lang="en-US" sz="1100" dirty="0">
                <a:solidFill>
                  <a:schemeClr val="tx2">
                    <a:lumMod val="75000"/>
                  </a:schemeClr>
                </a:solidFill>
              </a:rPr>
              <a:t>, SC 29406</a:t>
            </a:r>
          </a:p>
        </p:txBody>
      </p:sp>
      <p:sp>
        <p:nvSpPr>
          <p:cNvPr id="8" name="Rectangle 7"/>
          <p:cNvSpPr/>
          <p:nvPr/>
        </p:nvSpPr>
        <p:spPr>
          <a:xfrm>
            <a:off x="1333500" y="8574690"/>
            <a:ext cx="3390900" cy="1354217"/>
          </a:xfrm>
          <a:prstGeom prst="rect">
            <a:avLst/>
          </a:prstGeom>
        </p:spPr>
        <p:txBody>
          <a:bodyPr wrap="square">
            <a:spAutoFit/>
          </a:bodyPr>
          <a:lstStyle/>
          <a:p>
            <a:r>
              <a:rPr lang="en-US" sz="1800" b="1" dirty="0">
                <a:solidFill>
                  <a:schemeClr val="tx2">
                    <a:lumMod val="75000"/>
                  </a:schemeClr>
                </a:solidFill>
              </a:rPr>
              <a:t>Bill Everett, Jr</a:t>
            </a:r>
          </a:p>
          <a:p>
            <a:r>
              <a:rPr lang="en-US" sz="1800" i="1" dirty="0">
                <a:solidFill>
                  <a:schemeClr val="tx2">
                    <a:lumMod val="75000"/>
                  </a:schemeClr>
                </a:solidFill>
              </a:rPr>
              <a:t>Broker</a:t>
            </a:r>
          </a:p>
          <a:p>
            <a:endParaRPr lang="en-US" sz="1800" i="1" dirty="0">
              <a:solidFill>
                <a:schemeClr val="tx2">
                  <a:lumMod val="75000"/>
                </a:schemeClr>
              </a:solidFill>
            </a:endParaRPr>
          </a:p>
          <a:p>
            <a:r>
              <a:rPr lang="en-US" sz="1400" dirty="0">
                <a:solidFill>
                  <a:schemeClr val="tx2">
                    <a:lumMod val="75000"/>
                  </a:schemeClr>
                </a:solidFill>
              </a:rPr>
              <a:t>843-693-8539</a:t>
            </a:r>
          </a:p>
          <a:p>
            <a:r>
              <a:rPr lang="en-US" sz="1400" dirty="0">
                <a:solidFill>
                  <a:schemeClr val="tx2">
                    <a:lumMod val="75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3014" y="985605"/>
            <a:ext cx="3401568" cy="228520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1030"/>
            <a:ext cx="3725963" cy="254905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119 Blackwater </a:t>
            </a:r>
            <a:r>
              <a:rPr lang="en-US" sz="2800" dirty="0" smtClean="0">
                <a:ln w="18415" cmpd="sng">
                  <a:solidFill>
                    <a:srgbClr val="FFFFFF"/>
                  </a:solidFill>
                  <a:prstDash val="solid"/>
                </a:ln>
                <a:effectLst>
                  <a:outerShdw blurRad="63500" dir="3600000" algn="tl" rotWithShape="0">
                    <a:srgbClr val="000000">
                      <a:alpha val="70000"/>
                    </a:srgbClr>
                  </a:outerShdw>
                </a:effectLst>
              </a:rPr>
              <a:t>Drive</a:t>
            </a:r>
          </a:p>
          <a:p>
            <a:pPr algn="r"/>
            <a:endParaRPr lang="en-US" sz="24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Legend Oaks Plantation</a:t>
            </a:r>
          </a:p>
          <a:p>
            <a:pPr algn="r"/>
            <a:r>
              <a:rPr lang="en-US" sz="2400" dirty="0">
                <a:ln w="18415" cmpd="sng">
                  <a:solidFill>
                    <a:srgbClr val="FFFFFF"/>
                  </a:solidFill>
                  <a:prstDash val="solid"/>
                </a:ln>
                <a:effectLst>
                  <a:outerShdw blurRad="63500" dir="3600000" algn="tl" rotWithShape="0">
                    <a:srgbClr val="000000">
                      <a:alpha val="70000"/>
                    </a:srgbClr>
                  </a:outerShdw>
                </a:effectLst>
              </a:rPr>
              <a:t>Summerville, SC 29485</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15030521</a:t>
            </a:r>
          </a:p>
          <a:p>
            <a:pPr algn="r"/>
            <a:r>
              <a:rPr lang="en-US" sz="2400" dirty="0">
                <a:ln w="18415" cmpd="sng">
                  <a:solidFill>
                    <a:srgbClr val="FFFFFF"/>
                  </a:solidFill>
                  <a:prstDash val="solid"/>
                </a:ln>
                <a:effectLst>
                  <a:outerShdw blurRad="63500" dir="3600000" algn="tl" rotWithShape="0">
                    <a:srgbClr val="000000">
                      <a:alpha val="70000"/>
                    </a:srgbClr>
                  </a:outerShdw>
                </a:effectLst>
              </a:rPr>
              <a:t>$289,900</a:t>
            </a:r>
            <a:endParaRPr lang="en-US" sz="24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90127" y="8093109"/>
            <a:ext cx="1503767" cy="1009522"/>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91093" y="5795484"/>
            <a:ext cx="1500682" cy="1011696"/>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05005" y="3521238"/>
            <a:ext cx="1472858" cy="1013648"/>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83715" y="4657860"/>
            <a:ext cx="1515437" cy="1006788"/>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52400" y="3372531"/>
            <a:ext cx="5731315" cy="4971369"/>
          </a:xfrm>
        </p:spPr>
        <p:txBody>
          <a:bodyPr>
            <a:noAutofit/>
          </a:bodyPr>
          <a:lstStyle/>
          <a:p>
            <a:r>
              <a:rPr lang="en-US" sz="1200" b="1" i="1" dirty="0">
                <a:solidFill>
                  <a:schemeClr val="tx1"/>
                </a:solidFill>
              </a:rPr>
              <a:t>INTRODUCING 119 BLACKWATER </a:t>
            </a:r>
            <a:r>
              <a:rPr lang="en-US" sz="1200" b="1" i="1" dirty="0" smtClean="0">
                <a:solidFill>
                  <a:schemeClr val="tx1"/>
                </a:solidFill>
              </a:rPr>
              <a:t>DRIVE.</a:t>
            </a:r>
          </a:p>
          <a:p>
            <a:r>
              <a:rPr lang="en-US" sz="1200" dirty="0" smtClean="0">
                <a:solidFill>
                  <a:schemeClr val="tx1"/>
                </a:solidFill>
              </a:rPr>
              <a:t>A </a:t>
            </a:r>
            <a:r>
              <a:rPr lang="en-US" sz="1200" dirty="0">
                <a:solidFill>
                  <a:schemeClr val="tx1"/>
                </a:solidFill>
              </a:rPr>
              <a:t>Remarkable 2 story Craftsman Style home is situated on a quiet tree-lined street and is surrounded by a large, private landscaped yard. This Incredible, freshly painted home has 4 large bedrooms upstairs including the private and spacious master bedroom suite that offers stylish vaulted ceilings, a huge walk-in closet, and a large master bathroom with selected flooring, double vanities, a valuable soaking tub and a popular stand-alone </a:t>
            </a:r>
            <a:r>
              <a:rPr lang="en-US" sz="1200" dirty="0" smtClean="0">
                <a:solidFill>
                  <a:schemeClr val="tx1"/>
                </a:solidFill>
              </a:rPr>
              <a:t>shower. </a:t>
            </a:r>
          </a:p>
          <a:p>
            <a:r>
              <a:rPr lang="en-US" sz="1200" dirty="0" smtClean="0">
                <a:solidFill>
                  <a:schemeClr val="tx1"/>
                </a:solidFill>
              </a:rPr>
              <a:t>The </a:t>
            </a:r>
            <a:r>
              <a:rPr lang="en-US" sz="1200" dirty="0">
                <a:solidFill>
                  <a:schemeClr val="tx1"/>
                </a:solidFill>
              </a:rPr>
              <a:t>Popular upstairs bonus room can serve as the 4th bedroom, the entire main floor is appointed with selected wood flooring, beautiful crafted molding, 10 ft. smooth ceilings, recessed lighting and offers several large rooms including the exciting family room with a soaring vaulted ceiling and a classic fireplace, the Distinctive Formal Dining Room is perfectly placed and is great for formal dining and entertaining family and friends (currently is used as an </a:t>
            </a:r>
            <a:r>
              <a:rPr lang="en-US" sz="1200" dirty="0" smtClean="0">
                <a:solidFill>
                  <a:schemeClr val="tx1"/>
                </a:solidFill>
              </a:rPr>
              <a:t>office). </a:t>
            </a:r>
          </a:p>
          <a:p>
            <a:r>
              <a:rPr lang="en-US" sz="1200" dirty="0" smtClean="0">
                <a:solidFill>
                  <a:schemeClr val="tx1"/>
                </a:solidFill>
              </a:rPr>
              <a:t>The </a:t>
            </a:r>
            <a:r>
              <a:rPr lang="en-US" sz="1200" dirty="0">
                <a:solidFill>
                  <a:schemeClr val="tx1"/>
                </a:solidFill>
              </a:rPr>
              <a:t>unique Butler Pantry separates the formal dining room from the modern kitchen that is appointed with beautiful 42 inch crafted cabinets, quality granite counter tops, exclusive stainless appliances, the valuable breakfast area is spacious and offers magnificent views of the private wooded area, there is a private French door walk-out to the useful oversized deck and covered deck that is perfect for outside cook-outs, entertaining or relaxing. </a:t>
            </a:r>
            <a:endParaRPr lang="en-US" sz="1200" dirty="0" smtClean="0">
              <a:solidFill>
                <a:schemeClr val="tx1"/>
              </a:solidFill>
            </a:endParaRPr>
          </a:p>
          <a:p>
            <a:r>
              <a:rPr lang="en-US" sz="1200" dirty="0" smtClean="0">
                <a:solidFill>
                  <a:schemeClr val="tx1"/>
                </a:solidFill>
              </a:rPr>
              <a:t>This </a:t>
            </a:r>
            <a:r>
              <a:rPr lang="en-US" sz="1200" dirty="0">
                <a:solidFill>
                  <a:schemeClr val="tx1"/>
                </a:solidFill>
              </a:rPr>
              <a:t>Stunning Home will not last long. Located in the Dorchester District 2 School System. Take advantage of the low interest rates currently available but soon to be increasing. BRING YOUR CHECK BOOK, THE LINE FORMS HERE! </a:t>
            </a:r>
            <a:endParaRPr lang="en-US" sz="1200" dirty="0" smtClean="0">
              <a:solidFill>
                <a:schemeClr val="tx1"/>
              </a:solidFill>
            </a:endParaRPr>
          </a:p>
          <a:p>
            <a:r>
              <a:rPr lang="en-US" sz="1200" dirty="0" smtClean="0">
                <a:solidFill>
                  <a:schemeClr val="tx1"/>
                </a:solidFill>
              </a:rPr>
              <a:t>Age</a:t>
            </a:r>
            <a:r>
              <a:rPr lang="en-US" sz="1200" dirty="0">
                <a:solidFill>
                  <a:schemeClr val="tx1"/>
                </a:solidFill>
              </a:rPr>
              <a:t>, </a:t>
            </a:r>
            <a:r>
              <a:rPr lang="en-US" sz="1200" dirty="0" err="1">
                <a:solidFill>
                  <a:schemeClr val="tx1"/>
                </a:solidFill>
              </a:rPr>
              <a:t>sqft</a:t>
            </a:r>
            <a:r>
              <a:rPr lang="en-US" sz="1200" dirty="0">
                <a:solidFill>
                  <a:schemeClr val="tx1"/>
                </a:solidFill>
              </a:rPr>
              <a:t>, taxes, </a:t>
            </a:r>
            <a:r>
              <a:rPr lang="en-US" sz="1200" dirty="0" err="1">
                <a:solidFill>
                  <a:schemeClr val="tx1"/>
                </a:solidFill>
              </a:rPr>
              <a:t>hoa</a:t>
            </a:r>
            <a:r>
              <a:rPr lang="en-US" sz="1200" dirty="0">
                <a:solidFill>
                  <a:schemeClr val="tx1"/>
                </a:solidFill>
              </a:rPr>
              <a:t> fees/dues, schools and acreage are approx. buyer to verify.</a:t>
            </a:r>
            <a:endParaRPr lang="en-US" sz="600" dirty="0">
              <a:solidFill>
                <a:schemeClr val="tx1"/>
              </a:solidFill>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85925" y="6939246"/>
            <a:ext cx="1512171" cy="1013746"/>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111</TotalTime>
  <Words>339</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THIS HOME WILL NOT LAST LONG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21</cp:revision>
  <dcterms:created xsi:type="dcterms:W3CDTF">2006-08-16T00:00:00Z</dcterms:created>
  <dcterms:modified xsi:type="dcterms:W3CDTF">2016-01-21T16:11:50Z</dcterms:modified>
</cp:coreProperties>
</file>