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Prettiest home in Corey Woods. Sellers have made upgrades to this 3 bedroom 2 bath home that give you a warm and fuzzy feeling the minute you walk in the front door. Inside is neat, clean with a spacious eat in kitchen featuring wood floors, professional painting and carpet in the bedrooms. Don't miss the garage in the pictures! It is the clean Harley Davidson room perfect as a garage or man cave. Follow the stair case from the laundry room to the bonus area over the garage that the sellers use for storage. The back yard is a relaxing paradise to enjoy the screened porch, deck and pool. </a:t>
            </a:r>
            <a:r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This brick home is comfortable and a perfect place to entertain family and friends!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3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34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Back Yard Oasis! Just Reduced! Motivated Seller!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119 </a:t>
            </a:r>
            <a:r>
              <a:rPr lang="en-US" sz="3200" dirty="0" err="1">
                <a:latin typeface="Century Gothic" panose="020B0502020202020204" pitchFamily="34" charset="0"/>
              </a:rPr>
              <a:t>Canaberry</a:t>
            </a:r>
            <a:r>
              <a:rPr lang="en-US" sz="3200" dirty="0">
                <a:latin typeface="Century Gothic" panose="020B0502020202020204" pitchFamily="34" charset="0"/>
              </a:rPr>
              <a:t> Circle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Corey Woods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Summerville, SC 29483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16015424 | $168,000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 Baths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111 Spring Hall Dr</a:t>
            </a:r>
          </a:p>
          <a:p>
            <a:pPr algn="r"/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193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Back Yard Oasis! Just Reduced! Motivated Seller!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23</cp:revision>
  <dcterms:created xsi:type="dcterms:W3CDTF">2006-08-16T00:00:00Z</dcterms:created>
  <dcterms:modified xsi:type="dcterms:W3CDTF">2016-09-27T15:16:44Z</dcterms:modified>
</cp:coreProperties>
</file>