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3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3"/>
          <a:stretch/>
        </p:blipFill>
        <p:spPr>
          <a:xfrm>
            <a:off x="2042507" y="111761"/>
            <a:ext cx="5612838" cy="36072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2508" y="3787128"/>
            <a:ext cx="5612837" cy="1220896"/>
          </a:xfrm>
          <a:noFill/>
        </p:spPr>
        <p:txBody>
          <a:bodyPr anchor="ctr">
            <a:no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119 Cooks Rest Lane</a:t>
            </a:r>
            <a:br>
              <a:rPr lang="en-US" sz="3600" dirty="0">
                <a:latin typeface="Trebuchet MS" panose="020B0603020202020204" pitchFamily="34" charset="0"/>
              </a:rPr>
            </a:br>
            <a:r>
              <a:rPr lang="en-US" sz="2000" dirty="0">
                <a:latin typeface="Trebuchet MS" panose="020B0603020202020204" pitchFamily="34" charset="0"/>
              </a:rPr>
              <a:t>Moncks Corner · MLS# 19023517 · $295,000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3200" y="5076181"/>
            <a:ext cx="5849199" cy="3799003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for an almost new home without having to wait for the build time? Look no further, this home has </a:t>
            </a:r>
            <a:r>
              <a:rPr lang="en-US" sz="1300" b="1" i="1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LOADS</a:t>
            </a:r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upgrades!</a:t>
            </a:r>
          </a:p>
          <a:p>
            <a:endParaRPr lang="en-US" sz="13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Spacious kitchen with tons of counter space, under cabinet lighting, 36" staggered cabinets with crown molding, a large island, stainless steel appliances including the upgraded gas range.</a:t>
            </a:r>
          </a:p>
          <a:p>
            <a:endParaRPr lang="en-US" sz="13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rooms have ceiling fans which is a huge plus in this Charleston climate! Beautiful backyard oasis with colorful flowers and a peaceful pond feature. There are solar panels that are paid for in full that will add value as the utility bills are minimal.</a:t>
            </a:r>
          </a:p>
          <a:p>
            <a:endParaRPr lang="en-US" sz="13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Located just 25 miles from Downtown Charleston, Foxbank is a gorgeous community with side walks, a community pool, a huge lawn and open-air pavilion that over looks the beautiful lake that is part of the neighborhood. There is also a new dog park and fitness center right there in the community!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8266" y="8963347"/>
            <a:ext cx="1094134" cy="10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8" y="8943345"/>
            <a:ext cx="1923605" cy="10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924869" y="9041818"/>
            <a:ext cx="2753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Carey Nikonchuk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(843) 276-1701 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cnikonchuk@gmail.com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www.palmettoproperty.net</a:t>
            </a:r>
          </a:p>
        </p:txBody>
      </p:sp>
      <p:sp>
        <p:nvSpPr>
          <p:cNvPr id="14" name="32-Point Star 13"/>
          <p:cNvSpPr/>
          <p:nvPr/>
        </p:nvSpPr>
        <p:spPr>
          <a:xfrm>
            <a:off x="-5754800" y="1103333"/>
            <a:ext cx="5348893" cy="1326583"/>
          </a:xfrm>
          <a:prstGeom prst="star32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solidFill>
              <a:schemeClr val="bg2">
                <a:lumMod val="50000"/>
              </a:schemeClr>
            </a:solidFill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Fabulous In Foxbank...</a:t>
            </a: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Sellers Say Sell!</a:t>
            </a:r>
          </a:p>
        </p:txBody>
      </p:sp>
      <p:pic>
        <p:nvPicPr>
          <p:cNvPr id="5" name="Picture 4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46EE3ABF-0AD7-4BAF-8EFE-0054297EE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7654290"/>
            <a:ext cx="1828800" cy="1220895"/>
          </a:xfrm>
          <a:prstGeom prst="rect">
            <a:avLst/>
          </a:prstGeom>
        </p:spPr>
      </p:pic>
      <p:pic>
        <p:nvPicPr>
          <p:cNvPr id="8" name="Picture 7" descr="A living room filled with furniture and a fire place&#10;&#10;Description automatically generated">
            <a:extLst>
              <a:ext uri="{FF2B5EF4-FFF2-40B4-BE49-F238E27FC236}">
                <a16:creationId xmlns:a16="http://schemas.microsoft.com/office/drawing/2014/main" id="{923F280A-95C0-4842-9293-40D5F25796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2498074"/>
            <a:ext cx="1828800" cy="1220896"/>
          </a:xfrm>
          <a:prstGeom prst="rect">
            <a:avLst/>
          </a:prstGeom>
        </p:spPr>
      </p:pic>
      <p:pic>
        <p:nvPicPr>
          <p:cNvPr id="10" name="Picture 9" descr="A dining room table&#10;&#10;Description automatically generated">
            <a:extLst>
              <a:ext uri="{FF2B5EF4-FFF2-40B4-BE49-F238E27FC236}">
                <a16:creationId xmlns:a16="http://schemas.microsoft.com/office/drawing/2014/main" id="{B9B6F2D5-E784-49C7-81D3-F0850F19BB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1400814"/>
            <a:ext cx="1828800" cy="1029102"/>
          </a:xfrm>
          <a:prstGeom prst="rect">
            <a:avLst/>
          </a:prstGeom>
        </p:spPr>
      </p:pic>
      <p:pic>
        <p:nvPicPr>
          <p:cNvPr id="13" name="Picture 1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06B7A0B0-5ADA-4D62-8B86-DDB96EA994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111760"/>
            <a:ext cx="1828800" cy="1220896"/>
          </a:xfrm>
          <a:prstGeom prst="rect">
            <a:avLst/>
          </a:prstGeom>
        </p:spPr>
      </p:pic>
      <p:pic>
        <p:nvPicPr>
          <p:cNvPr id="16" name="Picture 15" descr="A room filled with furniture and a stove&#10;&#10;Description automatically generated">
            <a:extLst>
              <a:ext uri="{FF2B5EF4-FFF2-40B4-BE49-F238E27FC236}">
                <a16:creationId xmlns:a16="http://schemas.microsoft.com/office/drawing/2014/main" id="{5AA3C836-394D-4C3A-B865-73384600AA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00" y="4598091"/>
            <a:ext cx="1920240" cy="1281941"/>
          </a:xfrm>
          <a:prstGeom prst="rect">
            <a:avLst/>
          </a:prstGeom>
        </p:spPr>
      </p:pic>
      <p:pic>
        <p:nvPicPr>
          <p:cNvPr id="18" name="Picture 17" descr="A bedroom with a large bed in a room&#10;&#10;Description automatically generated">
            <a:extLst>
              <a:ext uri="{FF2B5EF4-FFF2-40B4-BE49-F238E27FC236}">
                <a16:creationId xmlns:a16="http://schemas.microsoft.com/office/drawing/2014/main" id="{582EFB8E-A703-4460-9BA8-E82FAC0524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3787128"/>
            <a:ext cx="1828800" cy="1220896"/>
          </a:xfrm>
          <a:prstGeom prst="rect">
            <a:avLst/>
          </a:prstGeom>
        </p:spPr>
      </p:pic>
      <p:pic>
        <p:nvPicPr>
          <p:cNvPr id="20" name="Picture 19" descr="A dining room table in front of a window&#10;&#10;Description automatically generated">
            <a:extLst>
              <a:ext uri="{FF2B5EF4-FFF2-40B4-BE49-F238E27FC236}">
                <a16:creationId xmlns:a16="http://schemas.microsoft.com/office/drawing/2014/main" id="{50DF044F-7219-4D1D-B784-229F434699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6365236"/>
            <a:ext cx="1828800" cy="1220896"/>
          </a:xfrm>
          <a:prstGeom prst="rect">
            <a:avLst/>
          </a:prstGeom>
        </p:spPr>
      </p:pic>
      <p:pic>
        <p:nvPicPr>
          <p:cNvPr id="25" name="Picture 24" descr="A kitchen with a sink and a mirror&#10;&#10;Description automatically generated">
            <a:extLst>
              <a:ext uri="{FF2B5EF4-FFF2-40B4-BE49-F238E27FC236}">
                <a16:creationId xmlns:a16="http://schemas.microsoft.com/office/drawing/2014/main" id="{7C2A5E22-3C02-4F1D-A26A-E0E70BDA59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5076182"/>
            <a:ext cx="1828800" cy="12208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E83C8-AECD-4552-8889-941F70D88729}"/>
              </a:ext>
            </a:extLst>
          </p:cNvPr>
          <p:cNvSpPr/>
          <p:nvPr/>
        </p:nvSpPr>
        <p:spPr>
          <a:xfrm>
            <a:off x="2819400" y="2743200"/>
            <a:ext cx="2852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ebuchet MS" panose="020B0603020202020204" pitchFamily="34" charset="0"/>
              </a:rPr>
              <a:t>Open House</a:t>
            </a: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ebuchet MS" panose="020B0603020202020204" pitchFamily="34" charset="0"/>
              </a:rPr>
              <a:t>Saturday from 11-1</a:t>
            </a:r>
          </a:p>
        </p:txBody>
      </p:sp>
    </p:spTree>
    <p:extLst>
      <p:ext uri="{BB962C8B-B14F-4D97-AF65-F5344CB8AC3E}">
        <p14:creationId xmlns:p14="http://schemas.microsoft.com/office/powerpoint/2010/main" val="406978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197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119 Cooks Rest Lane Moncks Corner · MLS# 19023517 · $295,000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1280 Marsh Rabbit Ct Dunes West ~ Mt Pleasant MLS# 1411605 ~ $</dc:title>
  <dc:creator>CVH360</dc:creator>
  <cp:lastModifiedBy>A. Thomas Price</cp:lastModifiedBy>
  <cp:revision>39</cp:revision>
  <dcterms:created xsi:type="dcterms:W3CDTF">2006-08-16T00:00:00Z</dcterms:created>
  <dcterms:modified xsi:type="dcterms:W3CDTF">2019-10-04T17:56:56Z</dcterms:modified>
</cp:coreProperties>
</file>