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3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220821" y="521143"/>
            <a:ext cx="2703019" cy="20272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941" y="1631063"/>
            <a:ext cx="5612839" cy="1188337"/>
          </a:xfrm>
          <a:noFill/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119 Cooks Rest Lane</a:t>
            </a:r>
            <a:b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Foxbank Plantation</a:t>
            </a:r>
            <a:b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Moncks Corner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321" y="3103286"/>
            <a:ext cx="5628079" cy="5623056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Built in 2017, there are 4 bedrooms (3 bedrooms downstairs) and the 4th bedroom is a frog. </a:t>
            </a:r>
          </a:p>
          <a:p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Gorgeous granite counter tops, gas range, full front porch and screened in porch. </a:t>
            </a:r>
          </a:p>
          <a:p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newly added and paid for solar panels and the yard is fully fenced with a privacy fence.</a:t>
            </a:r>
          </a:p>
          <a:p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master bedroom is huge and can fit a king sized bed, two dressers and a sitting area! </a:t>
            </a:r>
          </a:p>
          <a:p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home will be listed at $300K but the sellers would love an offer prior to listing on MLS. If you have any questions or buyers in mind please let me know.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220823" y="3441165"/>
            <a:ext cx="2703027" cy="202726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220823" y="6361194"/>
            <a:ext cx="2703027" cy="202726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266" y="8963347"/>
            <a:ext cx="1094134" cy="10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56" y="8943345"/>
            <a:ext cx="1923605" cy="10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924869" y="9041818"/>
            <a:ext cx="2753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Carey Nikonchuk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(843) 276-1701 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cnikonchuk@gmail.com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www.palmettoproperty.net</a:t>
            </a:r>
          </a:p>
        </p:txBody>
      </p:sp>
      <p:sp>
        <p:nvSpPr>
          <p:cNvPr id="14" name="32-Point Star 13"/>
          <p:cNvSpPr/>
          <p:nvPr/>
        </p:nvSpPr>
        <p:spPr>
          <a:xfrm>
            <a:off x="3255996" y="116559"/>
            <a:ext cx="3404729" cy="1326583"/>
          </a:xfrm>
          <a:prstGeom prst="star32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solidFill>
              <a:schemeClr val="bg2">
                <a:lumMod val="50000"/>
              </a:schemeClr>
            </a:solidFill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Pocket Listing Coming Soon!</a:t>
            </a:r>
          </a:p>
        </p:txBody>
      </p:sp>
    </p:spTree>
    <p:extLst>
      <p:ext uri="{BB962C8B-B14F-4D97-AF65-F5344CB8AC3E}">
        <p14:creationId xmlns:p14="http://schemas.microsoft.com/office/powerpoint/2010/main" val="406978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138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119 Cooks Rest Lane Foxbank Plantation Moncks Corner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1280 Marsh Rabbit Ct Dunes West ~ Mt Pleasant MLS# 1411605 ~ $</dc:title>
  <dc:creator>CVH360</dc:creator>
  <cp:lastModifiedBy>A. Thomas Price</cp:lastModifiedBy>
  <cp:revision>34</cp:revision>
  <dcterms:created xsi:type="dcterms:W3CDTF">2006-08-16T00:00:00Z</dcterms:created>
  <dcterms:modified xsi:type="dcterms:W3CDTF">2019-08-10T19:48:48Z</dcterms:modified>
</cp:coreProperties>
</file>