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0058400" cy="7772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512" y="78"/>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64233" y="1554480"/>
            <a:ext cx="9052560" cy="2072640"/>
          </a:xfrm>
        </p:spPr>
        <p:txBody>
          <a:bodyPr vert="horz" lIns="50941" tIns="0" rIns="50941" bIns="0" anchor="b">
            <a:normAutofit/>
            <a:scene3d>
              <a:camera prst="orthographicFront"/>
              <a:lightRig rig="soft" dir="t">
                <a:rot lat="0" lon="0" rev="17220000"/>
              </a:lightRig>
            </a:scene3d>
            <a:sp3d prstMaterial="softEdge">
              <a:bevelT w="38100" h="38100"/>
            </a:sp3d>
          </a:bodyPr>
          <a:lstStyle>
            <a:lvl1pPr>
              <a:defRPr sz="53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9/24/2016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508760" y="3775924"/>
            <a:ext cx="7040880" cy="1986280"/>
          </a:xfrm>
        </p:spPr>
        <p:txBody>
          <a:bodyPr/>
          <a:lstStyle>
            <a:lvl1pPr marL="0" indent="0" algn="ctr">
              <a:buNone/>
              <a:defRPr>
                <a:solidFill>
                  <a:schemeClr val="tx1"/>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60220" y="690880"/>
            <a:ext cx="7795260" cy="20726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53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760220" y="2842157"/>
            <a:ext cx="7795260" cy="1711007"/>
          </a:xfrm>
        </p:spPr>
        <p:txBody>
          <a:bodyPr anchor="t"/>
          <a:lstStyle>
            <a:lvl1pPr marL="81506" indent="0" algn="l">
              <a:buNone/>
              <a:defRPr sz="22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17280" y="7272232"/>
            <a:ext cx="838200" cy="413808"/>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113020" y="1813560"/>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09457"/>
            <a:ext cx="9052560" cy="1295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502920" y="1739794"/>
            <a:ext cx="4444207" cy="851005"/>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09528" y="1739794"/>
            <a:ext cx="4445953" cy="851005"/>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2920" y="2677160"/>
            <a:ext cx="4444207" cy="4265825"/>
          </a:xfrm>
        </p:spPr>
        <p:txBody>
          <a:bodyPr/>
          <a:lstStyle>
            <a:lvl1pPr>
              <a:defRPr sz="27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109528" y="2677160"/>
            <a:ext cx="4445953" cy="4265825"/>
          </a:xfrm>
        </p:spPr>
        <p:txBody>
          <a:bodyPr/>
          <a:lstStyle>
            <a:lvl1pPr>
              <a:defRPr sz="27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vert="horz" anchor="b">
            <a:normAutofit/>
            <a:sp3d prstMaterial="softEdge"/>
          </a:bodyPr>
          <a:lstStyle>
            <a:lvl1pPr algn="l">
              <a:buNone/>
              <a:defRPr sz="25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502921" y="1727200"/>
            <a:ext cx="3309144" cy="5215785"/>
          </a:xfrm>
        </p:spPr>
        <p:txBody>
          <a:bodyPr/>
          <a:lstStyle>
            <a:lvl1pPr marL="0" indent="0">
              <a:buNone/>
              <a:defRPr sz="1600"/>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932555" y="309457"/>
            <a:ext cx="5622925" cy="6633528"/>
          </a:xfrm>
        </p:spPr>
        <p:txBody>
          <a:bodyPr/>
          <a:lstStyle>
            <a:lvl1pPr>
              <a:defRPr sz="2900"/>
            </a:lvl1pPr>
            <a:lvl2pPr>
              <a:defRPr sz="2700"/>
            </a:lvl2pPr>
            <a:lvl3pPr>
              <a:defRPr sz="2500"/>
            </a:lvl3pPr>
            <a:lvl4pPr>
              <a:defRPr sz="22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0" y="690880"/>
            <a:ext cx="6035040" cy="591926"/>
          </a:xfrm>
        </p:spPr>
        <p:txBody>
          <a:bodyPr lIns="50941" rIns="50941" bIns="0" anchor="b">
            <a:sp3d prstMaterial="softEdge"/>
          </a:bodyPr>
          <a:lstStyle>
            <a:lvl1pPr algn="ctr">
              <a:buNone/>
              <a:defRPr sz="2200" b="1"/>
            </a:lvl1pPr>
          </a:lstStyle>
          <a:p>
            <a:r>
              <a:rPr kumimoji="0" lang="en-US"/>
              <a:t>Click to edit Master title style</a:t>
            </a:r>
          </a:p>
        </p:txBody>
      </p:sp>
      <p:sp>
        <p:nvSpPr>
          <p:cNvPr id="3" name="Picture Placeholder 2"/>
          <p:cNvSpPr>
            <a:spLocks noGrp="1"/>
          </p:cNvSpPr>
          <p:nvPr>
            <p:ph type="pic" idx="1"/>
          </p:nvPr>
        </p:nvSpPr>
        <p:spPr>
          <a:xfrm>
            <a:off x="2011680" y="2076238"/>
            <a:ext cx="6035040" cy="44907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6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011680" y="1322358"/>
            <a:ext cx="6035040" cy="601066"/>
          </a:xfrm>
        </p:spPr>
        <p:txBody>
          <a:bodyPr lIns="50941" tIns="50941" rIns="50941" anchor="t"/>
          <a:lstStyle>
            <a:lvl1pPr marL="0" indent="0" algn="ctr">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02920" y="311256"/>
            <a:ext cx="9052560" cy="1295400"/>
          </a:xfrm>
          <a:prstGeom prst="rect">
            <a:avLst/>
          </a:prstGeom>
        </p:spPr>
        <p:txBody>
          <a:bodyPr vert="horz" lIns="101882" tIns="50941" rIns="101882" bIns="50941"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502920" y="1813560"/>
            <a:ext cx="9052560" cy="5337048"/>
          </a:xfrm>
          <a:prstGeom prst="rect">
            <a:avLst/>
          </a:prstGeom>
        </p:spPr>
        <p:txBody>
          <a:bodyPr vert="horz" lIns="101882" tIns="50941" rIns="101882" bIns="50941">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502920" y="7272232"/>
            <a:ext cx="2346960" cy="413808"/>
          </a:xfrm>
          <a:prstGeom prst="rect">
            <a:avLst/>
          </a:prstGeom>
        </p:spPr>
        <p:txBody>
          <a:bodyPr vert="horz" lIns="101882" tIns="50941" rIns="101882" bIns="50941" anchor="b"/>
          <a:lstStyle>
            <a:lvl1pPr algn="l" eaLnBrk="1" latinLnBrk="0" hangingPunct="1">
              <a:defRPr kumimoji="0" sz="1300">
                <a:solidFill>
                  <a:schemeClr val="tx1">
                    <a:shade val="50000"/>
                  </a:schemeClr>
                </a:solidFill>
              </a:defRPr>
            </a:lvl1pPr>
          </a:lstStyle>
          <a:p>
            <a:fld id="{1D8BD707-D9CF-40AE-B4C6-C98DA3205C09}" type="datetimeFigureOut">
              <a:rPr lang="en-US" smtClean="0"/>
              <a:pPr/>
              <a:t>9/24/2016</a:t>
            </a:fld>
            <a:endParaRPr lang="en-US"/>
          </a:p>
        </p:txBody>
      </p:sp>
      <p:sp>
        <p:nvSpPr>
          <p:cNvPr id="3" name="Footer Placeholder 2"/>
          <p:cNvSpPr>
            <a:spLocks noGrp="1"/>
          </p:cNvSpPr>
          <p:nvPr>
            <p:ph type="ftr" sz="quarter" idx="3"/>
          </p:nvPr>
        </p:nvSpPr>
        <p:spPr>
          <a:xfrm>
            <a:off x="3436620" y="7272232"/>
            <a:ext cx="3185160" cy="413808"/>
          </a:xfrm>
          <a:prstGeom prst="rect">
            <a:avLst/>
          </a:prstGeom>
        </p:spPr>
        <p:txBody>
          <a:bodyPr vert="horz" lIns="101882" tIns="50941" rIns="101882" bIns="50941" anchor="b"/>
          <a:lstStyle>
            <a:lvl1pPr algn="ctr" eaLnBrk="1" latinLnBrk="0" hangingPunct="1">
              <a:defRPr kumimoji="0" sz="13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8717280" y="7272232"/>
            <a:ext cx="838200" cy="413808"/>
          </a:xfrm>
          <a:prstGeom prst="rect">
            <a:avLst/>
          </a:prstGeom>
        </p:spPr>
        <p:txBody>
          <a:bodyPr vert="horz" lIns="0" tIns="50941" rIns="0" bIns="50941" anchor="b"/>
          <a:lstStyle>
            <a:lvl1pPr algn="r" eaLnBrk="1" latinLnBrk="0" hangingPunct="1">
              <a:defRPr kumimoji="0" sz="13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6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611295" indent="-458471" algn="l" rtl="0" eaLnBrk="1" latinLnBrk="0" hangingPunct="1">
        <a:spcBef>
          <a:spcPct val="20000"/>
        </a:spcBef>
        <a:buClr>
          <a:schemeClr val="tx1">
            <a:shade val="95000"/>
          </a:schemeClr>
        </a:buClr>
        <a:buSzPct val="65000"/>
        <a:buFont typeface="Wingdings 2"/>
        <a:buChar char=""/>
        <a:defRPr kumimoji="0" sz="3100" kern="1200">
          <a:solidFill>
            <a:schemeClr val="tx1"/>
          </a:solidFill>
          <a:latin typeface="+mn-lt"/>
          <a:ea typeface="+mn-ea"/>
          <a:cs typeface="+mn-cs"/>
        </a:defRPr>
      </a:lvl1pPr>
      <a:lvl2pPr marL="967883" indent="-315836" algn="l" rtl="0" eaLnBrk="1" latinLnBrk="0" hangingPunct="1">
        <a:spcBef>
          <a:spcPct val="20000"/>
        </a:spcBef>
        <a:buClr>
          <a:schemeClr val="tx1"/>
        </a:buClr>
        <a:buSzPct val="80000"/>
        <a:buFont typeface="Wingdings 2"/>
        <a:buChar char=""/>
        <a:defRPr kumimoji="0" sz="2700" kern="1200">
          <a:solidFill>
            <a:schemeClr val="tx1"/>
          </a:solidFill>
          <a:latin typeface="+mn-lt"/>
          <a:ea typeface="+mn-ea"/>
          <a:cs typeface="+mn-cs"/>
        </a:defRPr>
      </a:lvl2pPr>
      <a:lvl3pPr marL="1263342" indent="-254706" algn="l" rtl="0" eaLnBrk="1" latinLnBrk="0" hangingPunct="1">
        <a:spcBef>
          <a:spcPct val="20000"/>
        </a:spcBef>
        <a:buClr>
          <a:schemeClr val="tx1"/>
        </a:buClr>
        <a:buSzPct val="95000"/>
        <a:buFont typeface="Wingdings"/>
        <a:buChar char=""/>
        <a:defRPr kumimoji="0" sz="2500" kern="1200">
          <a:solidFill>
            <a:schemeClr val="tx1"/>
          </a:solidFill>
          <a:latin typeface="+mn-lt"/>
          <a:ea typeface="+mn-ea"/>
          <a:cs typeface="+mn-cs"/>
        </a:defRPr>
      </a:lvl3pPr>
      <a:lvl4pPr marL="1507860" indent="-203765" algn="l" rtl="0" eaLnBrk="1" latinLnBrk="0" hangingPunct="1">
        <a:spcBef>
          <a:spcPct val="20000"/>
        </a:spcBef>
        <a:buClr>
          <a:schemeClr val="tx1"/>
        </a:buClr>
        <a:buSzPct val="100000"/>
        <a:buFont typeface="Wingdings 3"/>
        <a:buChar char=""/>
        <a:defRPr kumimoji="0" sz="2200" kern="1200">
          <a:solidFill>
            <a:schemeClr val="tx1"/>
          </a:solidFill>
          <a:latin typeface="+mn-lt"/>
          <a:ea typeface="+mn-ea"/>
          <a:cs typeface="+mn-cs"/>
        </a:defRPr>
      </a:lvl4pPr>
      <a:lvl5pPr marL="1721813" indent="-203765" algn="l" rtl="0" eaLnBrk="1" latinLnBrk="0" hangingPunct="1">
        <a:spcBef>
          <a:spcPct val="20000"/>
        </a:spcBef>
        <a:buClr>
          <a:schemeClr val="tx1"/>
        </a:buClr>
        <a:buFont typeface="Wingdings 2"/>
        <a:buChar char=""/>
        <a:defRPr kumimoji="0" sz="2200" kern="1200">
          <a:solidFill>
            <a:schemeClr val="tx1"/>
          </a:solidFill>
          <a:latin typeface="+mn-lt"/>
          <a:ea typeface="+mn-ea"/>
          <a:cs typeface="+mn-cs"/>
        </a:defRPr>
      </a:lvl5pPr>
      <a:lvl6pPr marL="1966331" indent="-203765" algn="l" rtl="0" eaLnBrk="1" latinLnBrk="0" hangingPunct="1">
        <a:spcBef>
          <a:spcPct val="20000"/>
        </a:spcBef>
        <a:buClr>
          <a:schemeClr val="tx1"/>
        </a:buClr>
        <a:buFont typeface="Wingdings 3"/>
        <a:buChar char=""/>
        <a:defRPr kumimoji="0" sz="2000" kern="1200">
          <a:solidFill>
            <a:schemeClr val="tx1"/>
          </a:solidFill>
          <a:latin typeface="+mn-lt"/>
          <a:ea typeface="+mn-ea"/>
          <a:cs typeface="+mn-cs"/>
        </a:defRPr>
      </a:lvl6pPr>
      <a:lvl7pPr marL="2190473" indent="-203765" algn="l" rtl="0" eaLnBrk="1" latinLnBrk="0" hangingPunct="1">
        <a:spcBef>
          <a:spcPct val="20000"/>
        </a:spcBef>
        <a:buClr>
          <a:schemeClr val="tx1"/>
        </a:buClr>
        <a:buFont typeface="Wingdings 2"/>
        <a:buChar char=""/>
        <a:defRPr kumimoji="0" sz="1800" kern="1200">
          <a:solidFill>
            <a:schemeClr val="tx1"/>
          </a:solidFill>
          <a:latin typeface="+mn-lt"/>
          <a:ea typeface="+mn-ea"/>
          <a:cs typeface="+mn-cs"/>
        </a:defRPr>
      </a:lvl7pPr>
      <a:lvl8pPr marL="2414614" indent="-203765"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8pPr>
      <a:lvl9pPr marL="2638755" indent="-203765" algn="l" rtl="0" eaLnBrk="1" latinLnBrk="0" hangingPunct="1">
        <a:spcBef>
          <a:spcPct val="20000"/>
        </a:spcBef>
        <a:buClr>
          <a:schemeClr val="tx1"/>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90" y="0"/>
            <a:ext cx="10095186" cy="755659"/>
          </a:xfrm>
        </p:spPr>
        <p:txBody>
          <a:bodyPr anchor="ctr">
            <a:normAutofit/>
          </a:bodyPr>
          <a:lstStyle/>
          <a:p>
            <a:r>
              <a:rPr lang="en-US" sz="3200" dirty="0">
                <a:solidFill>
                  <a:srgbClr val="FFFF00"/>
                </a:solidFill>
                <a:effectLst/>
              </a:rPr>
              <a:t>100% USDA Financing</a:t>
            </a:r>
            <a:endParaRPr lang="en-US" sz="3200" i="1" dirty="0">
              <a:solidFill>
                <a:srgbClr val="FFFF00"/>
              </a:solidFill>
            </a:endParaRPr>
          </a:p>
        </p:txBody>
      </p:sp>
      <p:sp>
        <p:nvSpPr>
          <p:cNvPr id="3" name="Subtitle 2"/>
          <p:cNvSpPr>
            <a:spLocks noGrp="1"/>
          </p:cNvSpPr>
          <p:nvPr>
            <p:ph type="subTitle" idx="1"/>
          </p:nvPr>
        </p:nvSpPr>
        <p:spPr>
          <a:xfrm>
            <a:off x="-14452" y="4267199"/>
            <a:ext cx="10068910" cy="1891699"/>
          </a:xfrm>
        </p:spPr>
        <p:txBody>
          <a:bodyPr anchor="ctr">
            <a:noAutofit/>
          </a:bodyPr>
          <a:lstStyle/>
          <a:p>
            <a:r>
              <a:rPr lang="en-US" sz="1800" dirty="0">
                <a:solidFill>
                  <a:sysClr val="windowText" lastClr="000000"/>
                </a:solidFill>
                <a:effectLst>
                  <a:outerShdw blurRad="38100" dist="38100" dir="2700000" algn="tl">
                    <a:srgbClr val="000000">
                      <a:alpha val="43137"/>
                    </a:srgbClr>
                  </a:outerShdw>
                </a:effectLst>
              </a:rPr>
              <a:t>Adorable one story home located in </a:t>
            </a:r>
            <a:r>
              <a:rPr lang="en-US" sz="1800" dirty="0" err="1">
                <a:solidFill>
                  <a:sysClr val="windowText" lastClr="000000"/>
                </a:solidFill>
                <a:effectLst>
                  <a:outerShdw blurRad="38100" dist="38100" dir="2700000" algn="tl">
                    <a:srgbClr val="000000">
                      <a:alpha val="43137"/>
                    </a:srgbClr>
                  </a:outerShdw>
                </a:effectLst>
              </a:rPr>
              <a:t>Brookwood</a:t>
            </a:r>
            <a:r>
              <a:rPr lang="en-US" sz="1800" dirty="0">
                <a:solidFill>
                  <a:sysClr val="windowText" lastClr="000000"/>
                </a:solidFill>
                <a:effectLst>
                  <a:outerShdw blurRad="38100" dist="38100" dir="2700000" algn="tl">
                    <a:srgbClr val="000000">
                      <a:alpha val="43137"/>
                    </a:srgbClr>
                  </a:outerShdw>
                </a:effectLst>
              </a:rPr>
              <a:t> Subdivision. Living room offers plenty of wall space and lots of natural light. Large kitchen and eat in kitchen area great of entertaining. Light and bright master bedroom with walk in closet. Master bathroom offer plenty of counter top and under counter storage. Both secondary bedrooms are great size with walk in closet. Backyard is fully fenced in with a 6ft privacy fence and large patio. Don't miss out on this great buy!</a:t>
            </a:r>
          </a:p>
        </p:txBody>
      </p:sp>
      <p:sp>
        <p:nvSpPr>
          <p:cNvPr id="4" name="Rectangle 3"/>
          <p:cNvSpPr/>
          <p:nvPr/>
        </p:nvSpPr>
        <p:spPr>
          <a:xfrm>
            <a:off x="211091" y="3578860"/>
            <a:ext cx="9617825" cy="830997"/>
          </a:xfrm>
          <a:prstGeom prst="rect">
            <a:avLst/>
          </a:prstGeom>
        </p:spPr>
        <p:txBody>
          <a:bodyPr wrap="square">
            <a:spAutoFit/>
          </a:bodyPr>
          <a:lstStyle/>
          <a:p>
            <a:pPr algn="ctr"/>
            <a:r>
              <a:rPr lang="en-US" sz="2800" dirty="0">
                <a:solidFill>
                  <a:sysClr val="windowText" lastClr="000000"/>
                </a:solidFill>
                <a:effectLst>
                  <a:outerShdw blurRad="38100" dist="38100" dir="2700000" algn="tl">
                    <a:srgbClr val="000000">
                      <a:alpha val="43137"/>
                    </a:srgbClr>
                  </a:outerShdw>
                </a:effectLst>
              </a:rPr>
              <a:t>119 </a:t>
            </a:r>
            <a:r>
              <a:rPr lang="en-US" sz="2800" dirty="0" err="1">
                <a:solidFill>
                  <a:sysClr val="windowText" lastClr="000000"/>
                </a:solidFill>
                <a:effectLst>
                  <a:outerShdw blurRad="38100" dist="38100" dir="2700000" algn="tl">
                    <a:srgbClr val="000000">
                      <a:alpha val="43137"/>
                    </a:srgbClr>
                  </a:outerShdw>
                </a:effectLst>
              </a:rPr>
              <a:t>Ducane</a:t>
            </a:r>
            <a:r>
              <a:rPr lang="en-US" sz="2800" dirty="0">
                <a:solidFill>
                  <a:sysClr val="windowText" lastClr="000000"/>
                </a:solidFill>
                <a:effectLst>
                  <a:outerShdw blurRad="38100" dist="38100" dir="2700000" algn="tl">
                    <a:srgbClr val="000000">
                      <a:alpha val="43137"/>
                    </a:srgbClr>
                  </a:outerShdw>
                </a:effectLst>
              </a:rPr>
              <a:t> St</a:t>
            </a:r>
          </a:p>
          <a:p>
            <a:pPr algn="ctr"/>
            <a:r>
              <a:rPr lang="en-US" dirty="0" err="1">
                <a:solidFill>
                  <a:sysClr val="windowText" lastClr="000000"/>
                </a:solidFill>
                <a:effectLst>
                  <a:outerShdw blurRad="38100" dist="38100" dir="2700000" algn="tl">
                    <a:srgbClr val="000000">
                      <a:alpha val="43137"/>
                    </a:srgbClr>
                  </a:outerShdw>
                </a:effectLst>
              </a:rPr>
              <a:t>Brookwood</a:t>
            </a:r>
            <a:r>
              <a:rPr lang="en-US" dirty="0">
                <a:solidFill>
                  <a:sysClr val="windowText" lastClr="000000"/>
                </a:solidFill>
                <a:effectLst>
                  <a:outerShdw blurRad="38100" dist="38100" dir="2700000" algn="tl">
                    <a:srgbClr val="000000">
                      <a:alpha val="43137"/>
                    </a:srgbClr>
                  </a:outerShdw>
                </a:effectLst>
              </a:rPr>
              <a:t> ~ Summerville ~ MLS# 16021207 ~ $157,000</a:t>
            </a:r>
            <a:endParaRPr lang="en-US" b="1" i="1" dirty="0">
              <a:solidFill>
                <a:sysClr val="windowText" lastClr="000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4430" y="833627"/>
            <a:ext cx="4878509" cy="2745233"/>
          </a:xfrm>
          <a:prstGeom prst="rect">
            <a:avLst/>
          </a:prstGeom>
          <a:ln>
            <a:solidFill>
              <a:schemeClr val="tx1"/>
            </a:solidFill>
          </a:ln>
        </p:spPr>
      </p:pic>
      <p:sp>
        <p:nvSpPr>
          <p:cNvPr id="6" name="Rectangle 5"/>
          <p:cNvSpPr/>
          <p:nvPr/>
        </p:nvSpPr>
        <p:spPr>
          <a:xfrm>
            <a:off x="-17700" y="6110407"/>
            <a:ext cx="10075406" cy="1661993"/>
          </a:xfrm>
          <a:prstGeom prst="rect">
            <a:avLst/>
          </a:prstGeom>
        </p:spPr>
        <p:txBody>
          <a:bodyPr wrap="square">
            <a:spAutoFit/>
          </a:bodyPr>
          <a:lstStyle/>
          <a:p>
            <a:pPr algn="ctr"/>
            <a:r>
              <a:rPr lang="en-US" sz="1800" b="1" dirty="0">
                <a:solidFill>
                  <a:schemeClr val="tx2">
                    <a:lumMod val="60000"/>
                    <a:lumOff val="40000"/>
                  </a:schemeClr>
                </a:solidFill>
              </a:rPr>
              <a:t>Jennifer </a:t>
            </a:r>
            <a:r>
              <a:rPr lang="en-US" sz="1800" b="1" dirty="0" err="1">
                <a:solidFill>
                  <a:schemeClr val="tx2">
                    <a:lumMod val="60000"/>
                    <a:lumOff val="40000"/>
                  </a:schemeClr>
                </a:solidFill>
              </a:rPr>
              <a:t>Laffey</a:t>
            </a:r>
            <a:r>
              <a:rPr lang="en-US" sz="1800" b="1" dirty="0">
                <a:solidFill>
                  <a:schemeClr val="tx2">
                    <a:lumMod val="60000"/>
                    <a:lumOff val="40000"/>
                  </a:schemeClr>
                </a:solidFill>
              </a:rPr>
              <a:t>-Foster, MRP</a:t>
            </a:r>
          </a:p>
          <a:p>
            <a:pPr algn="ctr"/>
            <a:r>
              <a:rPr lang="en-US" sz="1400" b="1" dirty="0">
                <a:solidFill>
                  <a:schemeClr val="tx2">
                    <a:lumMod val="60000"/>
                    <a:lumOff val="40000"/>
                  </a:schemeClr>
                </a:solidFill>
              </a:rPr>
              <a:t>Real Estate Agent</a:t>
            </a:r>
          </a:p>
          <a:p>
            <a:pPr algn="ctr"/>
            <a:r>
              <a:rPr lang="en-US" sz="1400" b="1" dirty="0">
                <a:solidFill>
                  <a:schemeClr val="tx2">
                    <a:lumMod val="60000"/>
                    <a:lumOff val="40000"/>
                  </a:schemeClr>
                </a:solidFill>
              </a:rPr>
              <a:t>Miler Properties</a:t>
            </a:r>
          </a:p>
          <a:p>
            <a:pPr algn="ctr"/>
            <a:r>
              <a:rPr lang="en-US" sz="1400" b="1" dirty="0">
                <a:solidFill>
                  <a:schemeClr val="tx2">
                    <a:lumMod val="60000"/>
                    <a:lumOff val="40000"/>
                  </a:schemeClr>
                </a:solidFill>
              </a:rPr>
              <a:t>Office: 843-821-1111</a:t>
            </a:r>
          </a:p>
          <a:p>
            <a:pPr algn="ctr"/>
            <a:r>
              <a:rPr lang="en-US" sz="1400" b="1" dirty="0">
                <a:solidFill>
                  <a:schemeClr val="tx2">
                    <a:lumMod val="60000"/>
                    <a:lumOff val="40000"/>
                  </a:schemeClr>
                </a:solidFill>
              </a:rPr>
              <a:t>Cell: 843-708-1582</a:t>
            </a:r>
          </a:p>
          <a:p>
            <a:pPr algn="ctr"/>
            <a:r>
              <a:rPr lang="en-US" sz="1400" b="1" dirty="0">
                <a:solidFill>
                  <a:schemeClr val="tx2">
                    <a:lumMod val="60000"/>
                    <a:lumOff val="40000"/>
                  </a:schemeClr>
                </a:solidFill>
              </a:rPr>
              <a:t>jlfoster86@gmail.com</a:t>
            </a:r>
            <a:br>
              <a:rPr lang="en-US" sz="1400" b="1" dirty="0">
                <a:solidFill>
                  <a:schemeClr val="tx2">
                    <a:lumMod val="60000"/>
                    <a:lumOff val="40000"/>
                  </a:schemeClr>
                </a:solidFill>
              </a:rPr>
            </a:br>
            <a:r>
              <a:rPr lang="en-US" sz="1400" b="1" dirty="0">
                <a:solidFill>
                  <a:schemeClr val="tx2">
                    <a:lumMod val="60000"/>
                    <a:lumOff val="40000"/>
                  </a:schemeClr>
                </a:solidFill>
              </a:rPr>
              <a:t>www.milerproperties.com</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972" y="6229217"/>
            <a:ext cx="2531228" cy="1424372"/>
          </a:xfrm>
          <a:prstGeom prst="rect">
            <a:avLst/>
          </a:prstGeom>
          <a:ln>
            <a:solidFill>
              <a:schemeClr val="tx1"/>
            </a:solidFill>
          </a:ln>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1972" y="839868"/>
            <a:ext cx="2120488" cy="1194769"/>
          </a:xfrm>
          <a:prstGeom prst="rect">
            <a:avLst/>
          </a:prstGeom>
          <a:ln>
            <a:solidFill>
              <a:schemeClr val="tx1"/>
            </a:solid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972" y="2385620"/>
            <a:ext cx="2120489" cy="1193240"/>
          </a:xfrm>
          <a:prstGeom prst="rect">
            <a:avLst/>
          </a:prstGeom>
          <a:ln>
            <a:solidFill>
              <a:schemeClr val="tx1"/>
            </a:solidFill>
          </a:ln>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8573" y="6229217"/>
            <a:ext cx="2531227" cy="1424372"/>
          </a:xfrm>
          <a:prstGeom prst="rect">
            <a:avLst/>
          </a:prstGeom>
          <a:ln>
            <a:solidFill>
              <a:schemeClr val="tx1"/>
            </a:solidFill>
          </a:ln>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8392" y="825521"/>
            <a:ext cx="2121408" cy="1193757"/>
          </a:xfrm>
          <a:prstGeom prst="rect">
            <a:avLst/>
          </a:prstGeom>
          <a:ln>
            <a:solidFill>
              <a:schemeClr val="tx1"/>
            </a:solidFill>
          </a:ln>
        </p:spPr>
      </p:pic>
      <p:pic>
        <p:nvPicPr>
          <p:cNvPr id="13" name="Picture 12"/>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708392" y="2378509"/>
            <a:ext cx="2121408" cy="1193757"/>
          </a:xfrm>
          <a:prstGeom prst="rect">
            <a:avLst/>
          </a:prstGeom>
          <a:ln>
            <a:solidFill>
              <a:schemeClr val="tx1"/>
            </a:solidFill>
          </a:ln>
        </p:spPr>
      </p:pic>
    </p:spTree>
    <p:extLst>
      <p:ext uri="{BB962C8B-B14F-4D97-AF65-F5344CB8AC3E}">
        <p14:creationId xmlns:p14="http://schemas.microsoft.com/office/powerpoint/2010/main" val="39670890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rgbClr val="FFFFFF"/>
      </a:dk1>
      <a:lt1>
        <a:sysClr val="window" lastClr="FFFFFF"/>
      </a:lt1>
      <a:dk2>
        <a:srgbClr val="FFFFFF"/>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107</TotalTime>
  <Words>121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Book Antiqua</vt:lpstr>
      <vt:lpstr>Lucida Sans</vt:lpstr>
      <vt:lpstr>Wingdings</vt:lpstr>
      <vt:lpstr>Wingdings 2</vt:lpstr>
      <vt:lpstr>Wingdings 3</vt:lpstr>
      <vt:lpstr>Apex</vt:lpstr>
      <vt:lpstr>100% USDA Financing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Sunday 8/24, 1-4</dc:title>
  <dc:creator>CVH360</dc:creator>
  <cp:lastModifiedBy>A. Thomas Price</cp:lastModifiedBy>
  <cp:revision>20</cp:revision>
  <dcterms:created xsi:type="dcterms:W3CDTF">2006-08-16T00:00:00Z</dcterms:created>
  <dcterms:modified xsi:type="dcterms:W3CDTF">2016-09-24T19:46:59Z</dcterms:modified>
</cp:coreProperties>
</file>