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7/2/2018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chip@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98059"/>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119 E Edgewater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Edgewater Park ~ Charleston, SC 29407 ~ MLS# 18014832 ~ $524,900</a:t>
            </a:r>
          </a:p>
        </p:txBody>
      </p:sp>
      <p:sp>
        <p:nvSpPr>
          <p:cNvPr id="5" name="Rectangle 4"/>
          <p:cNvSpPr/>
          <p:nvPr/>
        </p:nvSpPr>
        <p:spPr>
          <a:xfrm>
            <a:off x="0" y="132546"/>
            <a:ext cx="7772400" cy="477054"/>
          </a:xfrm>
          <a:prstGeom prst="rect">
            <a:avLst/>
          </a:prstGeom>
          <a:effectLst>
            <a:outerShdw blurRad="50800" dist="38100" dir="720000" algn="ctr" rotWithShape="0">
              <a:schemeClr val="bg1">
                <a:lumMod val="50000"/>
              </a:schemeClr>
            </a:outerShdw>
          </a:effectLst>
        </p:spPr>
        <p:txBody>
          <a:bodyPr wrap="square">
            <a:spAutoFit/>
          </a:bodyPr>
          <a:lstStyle/>
          <a:p>
            <a:pPr algn="ctr"/>
            <a:r>
              <a:rPr lang="en-US" sz="2500" b="1" i="1" dirty="0">
                <a:ln w="3175">
                  <a:noFill/>
                </a:ln>
                <a:solidFill>
                  <a:schemeClr val="bg1"/>
                </a:solidFill>
                <a:latin typeface="Palatino Linotype" panose="02040502050505030304" pitchFamily="18" charset="0"/>
                <a:cs typeface="Times New Roman" panose="02020603050405020304" pitchFamily="18" charset="0"/>
              </a:rPr>
              <a:t>GREAT LOW PRICE! GREAT WATER VIEWS!</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Chip Walsh     </a:t>
            </a:r>
            <a:r>
              <a:rPr lang="en-US" sz="1600" dirty="0">
                <a:solidFill>
                  <a:schemeClr val="tx1"/>
                </a:solidFill>
                <a:latin typeface="Palatino Linotype" panose="02040502050505030304" pitchFamily="18" charset="0"/>
                <a:hlinkClick r:id="rId3"/>
              </a:rPr>
              <a:t>chip@mattoneillteam.com</a:t>
            </a:r>
            <a:r>
              <a:rPr lang="en-US" sz="1600" dirty="0">
                <a:solidFill>
                  <a:schemeClr val="tx1"/>
                </a:solidFill>
                <a:latin typeface="Palatino Linotype" panose="02040502050505030304" pitchFamily="18" charset="0"/>
              </a:rPr>
              <a:t>    843-822-4663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297810"/>
            <a:ext cx="4114800" cy="6986528"/>
          </a:xfrm>
          <a:prstGeom prst="rect">
            <a:avLst/>
          </a:prstGeom>
        </p:spPr>
        <p:txBody>
          <a:bodyPr wrap="square" numCol="1" anchor="ctr">
            <a:spAutoFit/>
          </a:bodyPr>
          <a:lstStyle/>
          <a:p>
            <a:pPr algn="ctr"/>
            <a:r>
              <a:rPr lang="en-US" sz="1600" dirty="0">
                <a:solidFill>
                  <a:schemeClr val="bg2">
                    <a:lumMod val="25000"/>
                  </a:schemeClr>
                </a:solidFill>
                <a:latin typeface="Palatino Linotype" panose="02040502050505030304" pitchFamily="18" charset="0"/>
                <a:cs typeface="Times New Roman" panose="02020603050405020304" pitchFamily="18" charset="0"/>
              </a:rPr>
              <a:t>Situated on a unique, tropical island in West Ashley, living in the Edgewater community makes everyday feel like a vacation while keeping you close and convenient to everything in the low country. Driving across the scenic coastal causeway to the home you'll find six grand oaks draped with Spanish moss and two pecan trees on this gorgeous, park-like half acre that boasts Intercostal waterway views from the home. The large lot boasts two driveways, oyster shell tabby stoops and a roomy, 2000+sqft brick, ranch home with plenty of attic storage. No HOA fee means lower cost living, less time worrying about restrictions and more time fishing, crabbing and getting out on the water from the community boat landing. This home, lot and location are a combination that you don't want to miss out on!</a:t>
            </a:r>
          </a:p>
          <a:p>
            <a:pPr algn="ctr"/>
            <a:endParaRPr lang="en-US" sz="16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6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285750" indent="-285750">
              <a:buFont typeface="Wingdings" panose="05000000000000000000" pitchFamily="2" charset="2"/>
              <a:buChar char="v"/>
            </a:pPr>
            <a:r>
              <a:rPr lang="en-US" sz="1600" dirty="0">
                <a:solidFill>
                  <a:schemeClr val="bg2">
                    <a:lumMod val="25000"/>
                  </a:schemeClr>
                </a:solidFill>
                <a:latin typeface="Palatino Linotype" panose="02040502050505030304" pitchFamily="18" charset="0"/>
                <a:cs typeface="Times New Roman" panose="02020603050405020304" pitchFamily="18" charset="0"/>
              </a:rPr>
              <a:t>Large, corner lot</a:t>
            </a:r>
          </a:p>
          <a:p>
            <a:pPr marL="285750" indent="-285750">
              <a:buFont typeface="Wingdings" panose="05000000000000000000" pitchFamily="2" charset="2"/>
              <a:buChar char="v"/>
            </a:pPr>
            <a:r>
              <a:rPr lang="en-US" sz="1600" dirty="0">
                <a:solidFill>
                  <a:schemeClr val="bg2">
                    <a:lumMod val="25000"/>
                  </a:schemeClr>
                </a:solidFill>
                <a:latin typeface="Palatino Linotype" panose="02040502050505030304" pitchFamily="18" charset="0"/>
                <a:cs typeface="Times New Roman" panose="02020603050405020304" pitchFamily="18" charset="0"/>
              </a:rPr>
              <a:t>Ideal location close to boat landing</a:t>
            </a:r>
          </a:p>
          <a:p>
            <a:pPr marL="285750" indent="-285750">
              <a:buFont typeface="Wingdings" panose="05000000000000000000" pitchFamily="2" charset="2"/>
              <a:buChar char="v"/>
            </a:pPr>
            <a:r>
              <a:rPr lang="en-US" sz="1600" dirty="0">
                <a:solidFill>
                  <a:schemeClr val="bg2">
                    <a:lumMod val="25000"/>
                  </a:schemeClr>
                </a:solidFill>
                <a:latin typeface="Palatino Linotype" panose="02040502050505030304" pitchFamily="18" charset="0"/>
                <a:cs typeface="Times New Roman" panose="02020603050405020304" pitchFamily="18" charset="0"/>
              </a:rPr>
              <a:t>"Old Charleston Brick" driveway</a:t>
            </a:r>
          </a:p>
          <a:p>
            <a:pPr marL="285750" indent="-285750">
              <a:buFont typeface="Wingdings" panose="05000000000000000000" pitchFamily="2" charset="2"/>
              <a:buChar char="v"/>
            </a:pPr>
            <a:r>
              <a:rPr lang="en-US" sz="1600" dirty="0">
                <a:solidFill>
                  <a:schemeClr val="bg2">
                    <a:lumMod val="25000"/>
                  </a:schemeClr>
                </a:solidFill>
                <a:latin typeface="Palatino Linotype" panose="02040502050505030304" pitchFamily="18" charset="0"/>
                <a:cs typeface="Times New Roman" panose="02020603050405020304" pitchFamily="18" charset="0"/>
              </a:rPr>
              <a:t>Absolutely incredible location</a:t>
            </a:r>
          </a:p>
          <a:p>
            <a:pPr algn="ctr"/>
            <a:endParaRPr lang="en-US" sz="16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6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347"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347" y="9615767"/>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70480"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70480"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47"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70480" y="11031720"/>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70480" y="5377179"/>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346" y="11026642"/>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47"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70480" y="6794091"/>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597</TotalTime>
  <Words>201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2018-07-02T15:48:35Z</dcterms:modified>
</cp:coreProperties>
</file>