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2244" y="48"/>
      </p:cViewPr>
      <p:guideLst>
        <p:guide orient="horz" pos="3168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3124626"/>
            <a:ext cx="6606540" cy="21560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860" y="569976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34990" y="402804"/>
            <a:ext cx="1748790" cy="85822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" y="402804"/>
            <a:ext cx="5116830" cy="85822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66" y="6463454"/>
            <a:ext cx="6606540" cy="1997710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966" y="4263180"/>
            <a:ext cx="6606540" cy="2200274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" y="2346962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0970" y="2346962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251499"/>
            <a:ext cx="3434160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" y="3189817"/>
            <a:ext cx="3434160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8272" y="2251499"/>
            <a:ext cx="3435508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2" y="3189817"/>
            <a:ext cx="3435508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1" y="400474"/>
            <a:ext cx="2557066" cy="170434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793" y="400474"/>
            <a:ext cx="4344988" cy="8584566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1" y="2104814"/>
            <a:ext cx="2557066" cy="6880226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45" y="7040881"/>
            <a:ext cx="4663440" cy="83121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3445" y="898736"/>
            <a:ext cx="4663440" cy="60350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445" y="7872097"/>
            <a:ext cx="4663440" cy="1180464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346962"/>
            <a:ext cx="6995160" cy="6638079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0" y="9322648"/>
            <a:ext cx="24612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8824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101882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1018824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1018824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1018824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image" Target="../media/image1.png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4" Type="http://schemas.openxmlformats.org/officeDocument/2006/relationships/image" Target="../media/image2.gif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l="-48000" r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470" y="9190527"/>
            <a:ext cx="1562527" cy="71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" y="3975840"/>
            <a:ext cx="7771972" cy="67236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  <a:t>119 Hartley Hall Court</a:t>
            </a:r>
            <a:b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</a:br>
            <a:r>
              <a:rPr lang="it-IT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  <a:t>Brandymill </a:t>
            </a:r>
            <a:r>
              <a:rPr lang="it-IT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Microsoft Sans Serif" panose="020B0604020202020204" pitchFamily="34" charset="0"/>
              </a:rPr>
              <a:t>· </a:t>
            </a:r>
            <a:r>
              <a:rPr lang="it-IT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  <a:t>Summerville </a:t>
            </a:r>
            <a:r>
              <a:rPr lang="it-IT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Microsoft Sans Serif" panose="020B0604020202020204" pitchFamily="34" charset="0"/>
              </a:rPr>
              <a:t>· </a:t>
            </a:r>
            <a:r>
              <a:rPr lang="it-IT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  <a:t>MLS# 17023926 </a:t>
            </a:r>
            <a:r>
              <a:rPr lang="it-IT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Microsoft Sans Serif" panose="020B0604020202020204" pitchFamily="34" charset="0"/>
              </a:rPr>
              <a:t>· </a:t>
            </a:r>
            <a:r>
              <a:rPr lang="it-IT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  <a:t>$264,900</a:t>
            </a:r>
            <a:endParaRPr lang="en-US" sz="1200" dirty="0">
              <a:latin typeface="Georgia" panose="02040502050405020303" pitchFamily="18" charset="0"/>
              <a:cs typeface="Microsoft Sans Serif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" y="5791200"/>
            <a:ext cx="7771972" cy="2139874"/>
          </a:xfrm>
        </p:spPr>
        <p:txBody>
          <a:bodyPr anchor="ctr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  <a:t>MUST SEE!! 4BR WITH 2.5 BATHS in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  <a:t>Brandymill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  <a:t> on cul-de-sac with almost 1/2 AC of land!;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  <a:t>Dorch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  <a:t> II Schools! major remodeling includes new kitchen cabinets, appliances, new carpet w/memory foam pad, new interior doors, new fiberglass entry door with storm door, new French doors to refurbished screen porch; new double vanity in master with resurfaced tub/shower w/5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  <a:t>yr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  <a:t> warranty; all new light fixtures including ceiling fans; new window blinds throughout home; freshly painted with smooth ceilings throughout (including garage); new plumbing fixtures including toilet, vanity, mirror and tile; staircase as new handrail and balusters. All remodeling and renovations are very tastefully done. This home is a must to see. Move in ready. Wont Last Long!!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6147" y="746954"/>
            <a:ext cx="4800106" cy="31881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04186" y="9101987"/>
            <a:ext cx="27640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  <a:t>David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  <a:t>Salzinger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Microsoft Sans Serif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  <a:t>(843) 580-4185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  <a:t>charlestonsells@gmail.com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9812179"/>
            <a:ext cx="777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  <a:t>AgentOwned Premiere Group | 1800 Trolley Rd | Summerville, SC 29485</a:t>
            </a:r>
          </a:p>
        </p:txBody>
      </p:sp>
      <p:sp>
        <p:nvSpPr>
          <p:cNvPr id="10" name="Down Ribbon 9"/>
          <p:cNvSpPr/>
          <p:nvPr/>
        </p:nvSpPr>
        <p:spPr>
          <a:xfrm>
            <a:off x="781157" y="69506"/>
            <a:ext cx="6210086" cy="601669"/>
          </a:xfrm>
          <a:prstGeom prst="ribbon">
            <a:avLst>
              <a:gd name="adj1" fmla="val 16667"/>
              <a:gd name="adj2" fmla="val 74404"/>
            </a:avLst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Gabriola" panose="04040605051002020D02" pitchFamily="82" charset="0"/>
              </a:rPr>
              <a:t>Beautiful Renovated Home in </a:t>
            </a:r>
            <a:r>
              <a:rPr lang="en-US" sz="2800" b="1" dirty="0" err="1">
                <a:solidFill>
                  <a:schemeClr val="tx1"/>
                </a:solidFill>
                <a:latin typeface="Gabriola" panose="04040605051002020D02" pitchFamily="82" charset="0"/>
              </a:rPr>
              <a:t>Brandymill</a:t>
            </a:r>
            <a:endParaRPr lang="en-US" sz="2800" i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4731" y="4739640"/>
            <a:ext cx="7602939" cy="1051560"/>
            <a:chOff x="78860" y="4724401"/>
            <a:chExt cx="7602939" cy="105156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04988" y="4724401"/>
              <a:ext cx="1585025" cy="105156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70647" y="4724401"/>
              <a:ext cx="1585025" cy="105156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6200000">
              <a:off x="3354550" y="4900969"/>
              <a:ext cx="1051560" cy="698424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8860" y="4724401"/>
              <a:ext cx="1585023" cy="105156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96776" y="4724401"/>
              <a:ext cx="1585023" cy="105156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2451" y="9176026"/>
            <a:ext cx="508630" cy="71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5175" y="7971830"/>
            <a:ext cx="7602051" cy="1052034"/>
            <a:chOff x="78860" y="7971830"/>
            <a:chExt cx="7602051" cy="1052034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05654" y="7971830"/>
              <a:ext cx="1585023" cy="105156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72645" y="7971830"/>
              <a:ext cx="1583247" cy="105156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32448" y="7971830"/>
              <a:ext cx="698426" cy="1052034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8860" y="7971830"/>
              <a:ext cx="1585023" cy="1051559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97664" y="7971830"/>
              <a:ext cx="1583247" cy="105156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8323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165</Words>
  <Application>Microsoft Office PowerPoint</Application>
  <PresentationFormat>Custom</PresentationFormat>
  <Paragraphs>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Gabriola</vt:lpstr>
      <vt:lpstr>Georgia</vt:lpstr>
      <vt:lpstr>Microsoft Sans Serif</vt:lpstr>
      <vt:lpstr>Trebuchet MS</vt:lpstr>
      <vt:lpstr>Office Theme</vt:lpstr>
      <vt:lpstr>119 Hartley Hall Court Brandymill · Summerville · MLS# 17023926 · $264,900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CVH360</dc:creator>
  <cp:lastModifiedBy>A. Thomas Price</cp:lastModifiedBy>
  <cp:revision>24</cp:revision>
  <dcterms:created xsi:type="dcterms:W3CDTF">2006-08-16T00:00:00Z</dcterms:created>
  <dcterms:modified xsi:type="dcterms:W3CDTF">2017-08-28T17:02:40Z</dcterms:modified>
</cp:coreProperties>
</file>