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638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276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8914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85528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1910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78292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74674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71056" algn="l" defTabSz="99276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49" d="100"/>
          <a:sy n="49" d="100"/>
        </p:scale>
        <p:origin x="2556" y="66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379827" y="2011680"/>
            <a:ext cx="7406640" cy="268224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34440" y="488649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7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7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0180" y="894080"/>
            <a:ext cx="6377940" cy="268224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0180" y="3678086"/>
            <a:ext cx="6377940" cy="2214244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132320" y="9411125"/>
            <a:ext cx="685800" cy="535517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2"/>
            <a:ext cx="3634740" cy="6638079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0" y="400473"/>
            <a:ext cx="7406640" cy="1676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80522" y="2251499"/>
            <a:ext cx="3637598" cy="1101301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1480" y="3464562"/>
            <a:ext cx="3636169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2" y="3464562"/>
            <a:ext cx="3637598" cy="552047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3"/>
            <a:ext cx="2707481" cy="170434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11481" y="2235202"/>
            <a:ext cx="2707481" cy="6749839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217545" y="400474"/>
            <a:ext cx="4600575" cy="8584566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0" y="894080"/>
            <a:ext cx="4937760" cy="766022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45920" y="2686897"/>
            <a:ext cx="4937760" cy="581152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marL="0" indent="0" algn="l" rtl="0" eaLnBrk="1" latinLnBrk="0" hangingPunct="1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0" y="1711287"/>
            <a:ext cx="4937760" cy="777850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11480" y="2346960"/>
            <a:ext cx="7406640" cy="690676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11480" y="9411125"/>
            <a:ext cx="1920240" cy="535517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11780" y="9411125"/>
            <a:ext cx="2606040" cy="535517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132320" y="9411125"/>
            <a:ext cx="685800" cy="535517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peg"/><Relationship Id="rId13" Type="http://schemas.openxmlformats.org/officeDocument/2006/relationships/image" Target="../media/image13.jpeg"/><Relationship Id="rId3" Type="http://schemas.openxmlformats.org/officeDocument/2006/relationships/image" Target="../media/image3.jpeg"/><Relationship Id="rId7" Type="http://schemas.openxmlformats.org/officeDocument/2006/relationships/image" Target="../media/image7.jpeg"/><Relationship Id="rId12" Type="http://schemas.openxmlformats.org/officeDocument/2006/relationships/image" Target="../media/image12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jpeg"/><Relationship Id="rId11" Type="http://schemas.openxmlformats.org/officeDocument/2006/relationships/image" Target="../media/image11.jpeg"/><Relationship Id="rId5" Type="http://schemas.openxmlformats.org/officeDocument/2006/relationships/image" Target="../media/image5.jpeg"/><Relationship Id="rId10" Type="http://schemas.openxmlformats.org/officeDocument/2006/relationships/image" Target="../media/image10.jpeg"/><Relationship Id="rId4" Type="http://schemas.openxmlformats.org/officeDocument/2006/relationships/image" Target="../media/image4.jpg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2212" y="483284"/>
            <a:ext cx="6122065" cy="4081377"/>
          </a:xfrm>
          <a:prstGeom prst="rect">
            <a:avLst/>
          </a:prstGeom>
          <a:ln w="3175">
            <a:noFill/>
          </a:ln>
          <a:effectLst/>
        </p:spPr>
      </p:pic>
      <p:sp>
        <p:nvSpPr>
          <p:cNvPr id="21" name="Rectangle 20"/>
          <p:cNvSpPr/>
          <p:nvPr/>
        </p:nvSpPr>
        <p:spPr>
          <a:xfrm>
            <a:off x="8447025" y="7718032"/>
            <a:ext cx="3200399" cy="1377984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457201" y="0"/>
            <a:ext cx="7315198" cy="685800"/>
          </a:xfrm>
          <a:prstGeom prst="rect">
            <a:avLst/>
          </a:prstGeom>
          <a:noFill/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2212" y="5561397"/>
            <a:ext cx="6122066" cy="3361125"/>
          </a:xfrm>
          <a:effectLst/>
        </p:spPr>
        <p:txBody>
          <a:bodyPr anchor="ctr">
            <a:noAutofit/>
          </a:bodyPr>
          <a:lstStyle/>
          <a:p>
            <a:r>
              <a:rPr lang="en-US" sz="1400" dirty="0">
                <a:solidFill>
                  <a:schemeClr val="tx2">
                    <a:lumMod val="75000"/>
                  </a:schemeClr>
                </a:solidFill>
                <a:latin typeface="Avenir" panose="02000503040000020003" pitchFamily="2" charset="0"/>
              </a:rPr>
              <a:t>Picture-perfect home with all the right spaces in all the right places. On a lovely corner lot across from Cannon Park and a short walk to the Charleston medical district. The quality of this home's construction was engineered by George Youngblood's high standards as the house sits on 29 forty-five foot pilings. Fully renovated kitchen features granite counters, custom white cabinets and stainless steel appliances including a Viking range. Lovely living room with an exquisite, modern, linear fireplace and opens to a gracious dining room. The main level also includes three full bedrooms and a full bath that could easily be converted to a first floor master suite. A powder room and laundry area complete the first floor. Two bedrooms upstairs, include a large gracious master suite and an additional large bedroom with an updated hall bath and a work or study area. The landscaped grounds include a newer garage with plenty of storage up above, completely fenced landscaped grounds and electric gated parking area on a nice sized lot. This is the perfect home to enjoy everything Charleston has to offer!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2212" y="4579145"/>
            <a:ext cx="6122066" cy="914595"/>
          </a:xfrm>
          <a:effectLst/>
        </p:spPr>
        <p:txBody>
          <a:bodyPr anchor="ctr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/>
          </a:bodyPr>
          <a:lstStyle/>
          <a:p>
            <a: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Avenir" panose="02000503040000020003" pitchFamily="2" charset="0"/>
              </a:rPr>
              <a:t>119 Rutledge Avenue</a:t>
            </a:r>
            <a:br>
              <a:rPr lang="en-US" sz="24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Avenir" panose="02000503040000020003" pitchFamily="2" charset="0"/>
              </a:rPr>
            </a:br>
            <a:r>
              <a:rPr lang="en-US" sz="1700" cap="none" dirty="0" err="1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Avenir" panose="02000503040000020003" pitchFamily="2" charset="0"/>
              </a:rPr>
              <a:t>Harleston</a:t>
            </a:r>
            <a:r>
              <a:rPr lang="en-US" sz="17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Avenir" panose="02000503040000020003" pitchFamily="2" charset="0"/>
              </a:rPr>
              <a:t> Village | Charleston, SC 29401</a:t>
            </a:r>
            <a:br>
              <a:rPr lang="en-US" sz="17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Avenir" panose="02000503040000020003" pitchFamily="2" charset="0"/>
              </a:rPr>
            </a:br>
            <a:r>
              <a:rPr lang="en-US" sz="1700" cap="none" dirty="0">
                <a:ln w="10541" cmpd="sng">
                  <a:noFill/>
                  <a:prstDash val="solid"/>
                </a:ln>
                <a:solidFill>
                  <a:schemeClr val="tx2"/>
                </a:solidFill>
                <a:effectLst/>
                <a:latin typeface="Avenir" panose="02000503040000020003" pitchFamily="2" charset="0"/>
              </a:rPr>
              <a:t>MLS# 19027823 | $1,295,000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272212" y="9052521"/>
            <a:ext cx="7685176" cy="923330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1800">
                <a:solidFill>
                  <a:schemeClr val="tx2"/>
                </a:solidFill>
                <a:latin typeface="Avenir" panose="02000503040000020003" pitchFamily="2" charset="0"/>
              </a:rPr>
              <a:t>Kate M. Dolan</a:t>
            </a:r>
            <a:endParaRPr lang="en-US" sz="1800" dirty="0">
              <a:solidFill>
                <a:schemeClr val="tx2"/>
              </a:solidFill>
              <a:latin typeface="Avenir" panose="02000503040000020003" pitchFamily="2" charset="0"/>
            </a:endParaRP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Avenir" panose="02000503040000020003" pitchFamily="2" charset="0"/>
              </a:rPr>
              <a:t>(843) 566-3512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Avenir" panose="02000503040000020003" pitchFamily="2" charset="0"/>
              </a:rPr>
              <a:t>katemdolan@carolinaone.com</a:t>
            </a:r>
          </a:p>
          <a:p>
            <a:pPr algn="ctr"/>
            <a:r>
              <a:rPr lang="en-US" sz="1200" dirty="0">
                <a:solidFill>
                  <a:schemeClr val="tx2"/>
                </a:solidFill>
                <a:latin typeface="Avenir" panose="02000503040000020003" pitchFamily="2" charset="0"/>
              </a:rPr>
              <a:t>www.katemdolan.com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6553200" y="8995372"/>
            <a:ext cx="1524000" cy="1037628"/>
            <a:chOff x="0" y="8814959"/>
            <a:chExt cx="1524000" cy="1037628"/>
          </a:xfrm>
          <a:effectLst/>
        </p:grpSpPr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52583" y="8814959"/>
              <a:ext cx="1018834" cy="700449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9437089"/>
              <a:ext cx="1524000" cy="41549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en-US" sz="700" dirty="0">
                  <a:solidFill>
                    <a:schemeClr val="tx2"/>
                  </a:solidFill>
                  <a:latin typeface="Avenir" panose="02000503040000020003" pitchFamily="2" charset="0"/>
                </a:rPr>
                <a:t>Carolina One Real Estate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Avenir" panose="02000503040000020003" pitchFamily="2" charset="0"/>
                </a:rPr>
                <a:t>49 Broad St</a:t>
              </a:r>
            </a:p>
            <a:p>
              <a:pPr algn="ctr"/>
              <a:r>
                <a:rPr lang="en-US" sz="700" dirty="0">
                  <a:solidFill>
                    <a:schemeClr val="tx2"/>
                  </a:solidFill>
                  <a:latin typeface="Avenir" panose="02000503040000020003" pitchFamily="2" charset="0"/>
                </a:rPr>
                <a:t>Charleston, SC 29401-3001</a:t>
              </a:r>
            </a:p>
          </p:txBody>
        </p:sp>
      </p:grpSp>
      <p:sp>
        <p:nvSpPr>
          <p:cNvPr id="23" name="Rectangle 22"/>
          <p:cNvSpPr/>
          <p:nvPr/>
        </p:nvSpPr>
        <p:spPr>
          <a:xfrm>
            <a:off x="272212" y="-7341"/>
            <a:ext cx="6122066" cy="461665"/>
          </a:xfrm>
          <a:prstGeom prst="rect">
            <a:avLst/>
          </a:prstGeom>
          <a:effectLst/>
        </p:spPr>
        <p:txBody>
          <a:bodyPr wrap="square">
            <a:spAutoFit/>
          </a:bodyPr>
          <a:lstStyle/>
          <a:p>
            <a:pPr algn="ctr"/>
            <a:r>
              <a:rPr lang="en-US" sz="2400" b="1" dirty="0">
                <a:ln w="3175">
                  <a:noFill/>
                </a:ln>
                <a:solidFill>
                  <a:schemeClr val="tx2"/>
                </a:solidFill>
                <a:latin typeface="Avenir" panose="02000503040000020003" pitchFamily="2" charset="0"/>
              </a:rPr>
              <a:t>Picture Perfect Home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72212" y="9046331"/>
            <a:ext cx="615221" cy="929520"/>
          </a:xfrm>
          <a:prstGeom prst="rect">
            <a:avLst/>
          </a:prstGeom>
          <a:effectLst/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4800" y="92375"/>
            <a:ext cx="1302588" cy="868392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4803" y="3079464"/>
            <a:ext cx="1302585" cy="86598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4802" y="2082966"/>
            <a:ext cx="1302585" cy="86839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1" name="Picture 30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4802" y="4075357"/>
            <a:ext cx="1302586" cy="86478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4803" y="1088273"/>
            <a:ext cx="1302585" cy="867185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4803" y="6064146"/>
            <a:ext cx="1302585" cy="86839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4" name="Picture 3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4803" y="7060644"/>
            <a:ext cx="1302585" cy="86598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5" name="Picture 34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4803" y="5068851"/>
            <a:ext cx="1302585" cy="868390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6" name="Picture 35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54803" y="8055337"/>
            <a:ext cx="1302585" cy="867185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</p:spTree>
    <p:extLst>
      <p:ext uri="{BB962C8B-B14F-4D97-AF65-F5344CB8AC3E}">
        <p14:creationId xmlns:p14="http://schemas.microsoft.com/office/powerpoint/2010/main" val="412795034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322</TotalTime>
  <Words>247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Avenir</vt:lpstr>
      <vt:lpstr>Book Antiqua</vt:lpstr>
      <vt:lpstr>Lucida Sans</vt:lpstr>
      <vt:lpstr>Wingdings</vt:lpstr>
      <vt:lpstr>Wingdings 2</vt:lpstr>
      <vt:lpstr>Wingdings 3</vt:lpstr>
      <vt:lpstr>Apex</vt:lpstr>
      <vt:lpstr>119 Rutledge Avenue Harleston Village | Charleston, SC 29401 MLS# 19027823 | $1,295,000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63</cp:revision>
  <dcterms:created xsi:type="dcterms:W3CDTF">2006-08-16T00:00:00Z</dcterms:created>
  <dcterms:modified xsi:type="dcterms:W3CDTF">2020-01-29T20:53:02Z</dcterms:modified>
</cp:coreProperties>
</file>