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11/18/2017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15257" y="119786"/>
            <a:ext cx="7541887" cy="423899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87589" y="-739854"/>
            <a:ext cx="6321019" cy="584775"/>
          </a:xfrm>
          <a:prstGeom prst="rect">
            <a:avLst/>
          </a:prstGeom>
        </p:spPr>
        <p:txBody>
          <a:bodyPr wrap="square">
            <a:spAutoFit/>
          </a:bodyPr>
          <a:lstStyle/>
          <a:p>
            <a:r>
              <a:rPr lang="en-US" sz="3200" b="1" i="1" dirty="0">
                <a:solidFill>
                  <a:schemeClr val="bg1"/>
                </a:solidFill>
                <a:effectLst>
                  <a:outerShdw blurRad="50800" dist="38100" dir="5400000" algn="t" rotWithShape="0">
                    <a:schemeClr val="tx1">
                      <a:alpha val="77000"/>
                    </a:schemeClr>
                  </a:outerShdw>
                </a:effectLst>
                <a:latin typeface="Gabriola" panose="04040605051002020D02" pitchFamily="82" charset="0"/>
              </a:rPr>
              <a:t>The Only Deep Water Home On Daniel Island</a:t>
            </a:r>
          </a:p>
        </p:txBody>
      </p:sp>
      <p:sp>
        <p:nvSpPr>
          <p:cNvPr id="2" name="Title 1"/>
          <p:cNvSpPr>
            <a:spLocks noGrp="1"/>
          </p:cNvSpPr>
          <p:nvPr>
            <p:ph type="ctrTitle"/>
          </p:nvPr>
        </p:nvSpPr>
        <p:spPr>
          <a:xfrm>
            <a:off x="0" y="4383279"/>
            <a:ext cx="7772400" cy="818641"/>
          </a:xfrm>
        </p:spPr>
        <p:txBody>
          <a:bodyPr anchor="ctr">
            <a:noAutofit/>
          </a:bodyPr>
          <a:lstStyle/>
          <a:p>
            <a:r>
              <a:rPr lang="en-US" sz="2800" b="1"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119 Simmons Street</a:t>
            </a:r>
            <a:br>
              <a:rPr lang="en-US" sz="24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Old Village :: Mount Pleasant :: MLS# 17023012 :: $1,300,000</a:t>
            </a:r>
            <a:endParaRPr lang="en-US" sz="1800" dirty="0">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5943600"/>
            <a:ext cx="7772400" cy="2434008"/>
          </a:xfrm>
        </p:spPr>
        <p:txBody>
          <a:bodyPr anchor="ctr">
            <a:noAutofit/>
          </a:bodyPr>
          <a:lstStyle/>
          <a:p>
            <a:r>
              <a:rPr lang="en-US" sz="1400" dirty="0">
                <a:solidFill>
                  <a:schemeClr val="tx2"/>
                </a:solidFill>
                <a:latin typeface="Trebuchet MS" panose="020B0603020202020204" pitchFamily="34" charset="0"/>
                <a:cs typeface="Microsoft Sans Serif" panose="020B0604020202020204" pitchFamily="34" charset="0"/>
              </a:rPr>
              <a:t>Special opportunity to purchase 2 street to street lots totaling over half an acre in the Shem Creek/Old Village area of Mount Pleasant, located in the Urban Overlay District. Live in the existing brick ranch home with wonderful views of Shem Creek or build a new home to enhance the views. The oak trees and other hardwoods on this lot are spectacular and reminiscent of what we love most about Charleston. Just across the street from the Shem Creek public boat landing and a 3 minute walk to dining and shopping, this prime location can't be beat! The existing 3 bedroom, 1 full/1 half bath home is in great condition and has a new roof. There is also a garage on the property that could easily be converted to a guest house. Great schools and only 10 minutes to downtown Charleston!</a:t>
            </a:r>
          </a:p>
        </p:txBody>
      </p:sp>
      <p:sp>
        <p:nvSpPr>
          <p:cNvPr id="20" name="Rectangle 19"/>
          <p:cNvSpPr/>
          <p:nvPr/>
        </p:nvSpPr>
        <p:spPr>
          <a:xfrm>
            <a:off x="4276125" y="9418296"/>
            <a:ext cx="2595544"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2713 Highway 17 North</a:t>
            </a:r>
          </a:p>
          <a:p>
            <a:pPr algn="r"/>
            <a:r>
              <a:rPr lang="en-US" sz="1050" dirty="0">
                <a:solidFill>
                  <a:schemeClr val="tx2"/>
                </a:solidFill>
                <a:latin typeface="Trebuchet MS" panose="020B0603020202020204" pitchFamily="34" charset="0"/>
                <a:cs typeface="Microsoft Sans Serif" panose="020B0604020202020204" pitchFamily="34" charset="0"/>
              </a:rPr>
              <a:t>Mt. Pleasant, SC 29466</a:t>
            </a:r>
          </a:p>
        </p:txBody>
      </p:sp>
      <p:sp>
        <p:nvSpPr>
          <p:cNvPr id="21" name="Rectangle 20"/>
          <p:cNvSpPr/>
          <p:nvPr/>
        </p:nvSpPr>
        <p:spPr>
          <a:xfrm>
            <a:off x="785120" y="9383671"/>
            <a:ext cx="2881883"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Helen Hudson</a:t>
            </a:r>
          </a:p>
          <a:p>
            <a:r>
              <a:rPr lang="en-US" sz="1200" dirty="0">
                <a:solidFill>
                  <a:schemeClr val="tx2"/>
                </a:solidFill>
                <a:latin typeface="Trebuchet MS" panose="020B0603020202020204" pitchFamily="34" charset="0"/>
                <a:cs typeface="Microsoft Sans Serif" panose="020B0604020202020204" pitchFamily="34" charset="0"/>
              </a:rPr>
              <a:t>843-991-9875</a:t>
            </a:r>
          </a:p>
          <a:p>
            <a:r>
              <a:rPr lang="en-US" sz="1200" dirty="0">
                <a:solidFill>
                  <a:schemeClr val="tx2"/>
                </a:solidFill>
                <a:latin typeface="Trebuchet MS" panose="020B0603020202020204" pitchFamily="34" charset="0"/>
                <a:cs typeface="Microsoft Sans Serif" panose="020B0604020202020204" pitchFamily="34" charset="0"/>
              </a:rPr>
              <a:t>helen.hudson@carolinaone.com</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71669" y="9438763"/>
            <a:ext cx="779850" cy="536147"/>
          </a:xfrm>
          <a:prstGeom prst="rect">
            <a:avLst/>
          </a:prstGeom>
        </p:spPr>
      </p:pic>
      <p:sp>
        <p:nvSpPr>
          <p:cNvPr id="5" name="Rectangle 4"/>
          <p:cNvSpPr/>
          <p:nvPr/>
        </p:nvSpPr>
        <p:spPr>
          <a:xfrm>
            <a:off x="887432" y="119786"/>
            <a:ext cx="5997537" cy="892552"/>
          </a:xfrm>
          <a:prstGeom prst="rect">
            <a:avLst/>
          </a:prstGeom>
        </p:spPr>
        <p:txBody>
          <a:bodyPr wrap="square">
            <a:spAutoFit/>
          </a:bodyPr>
          <a:lstStyle/>
          <a:p>
            <a:pPr algn="ctr"/>
            <a:r>
              <a:rPr lang="en-US" sz="2800" b="1" i="1" dirty="0">
                <a:solidFill>
                  <a:srgbClr val="FFFF00"/>
                </a:solidFill>
                <a:effectLst>
                  <a:outerShdw blurRad="50800" dist="50800" dir="5400000" algn="ctr" rotWithShape="0">
                    <a:schemeClr val="tx2"/>
                  </a:outerShdw>
                </a:effectLst>
                <a:latin typeface="Trebuchet MS" panose="020B0603020202020204" pitchFamily="34" charset="0"/>
              </a:rPr>
              <a:t>Open House This Weekend!</a:t>
            </a:r>
          </a:p>
          <a:p>
            <a:pPr algn="ctr"/>
            <a:r>
              <a:rPr lang="en-US" sz="2400" b="1" i="1" dirty="0">
                <a:solidFill>
                  <a:srgbClr val="FFFF00"/>
                </a:solidFill>
                <a:effectLst>
                  <a:outerShdw blurRad="50800" dist="50800" dir="5400000" algn="ctr" rotWithShape="0">
                    <a:schemeClr val="tx2"/>
                  </a:outerShdw>
                </a:effectLst>
                <a:latin typeface="Trebuchet MS" panose="020B0603020202020204" pitchFamily="34" charset="0"/>
              </a:rPr>
              <a:t>Saturday 10:30-2 &amp; Sunday 1:30-4</a:t>
            </a:r>
          </a:p>
        </p:txBody>
      </p:sp>
      <p:pic>
        <p:nvPicPr>
          <p:cNvPr id="31"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087564"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15257"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032177"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6"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115257" y="8234749"/>
            <a:ext cx="164973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076379" y="8229600"/>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32177" y="8229600"/>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095818" y="8234749"/>
            <a:ext cx="164973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6" name="Picture 5"/>
          <p:cNvPicPr>
            <a:picLocks noChangeAspect="1"/>
          </p:cNvPicPr>
          <p:nvPr/>
        </p:nvPicPr>
        <p:blipFill rotWithShape="1">
          <a:blip r:embed="rId11" cstate="print">
            <a:extLst>
              <a:ext uri="{28A0092B-C50C-407E-A947-70E740481C1C}">
                <a14:useLocalDpi xmlns:a14="http://schemas.microsoft.com/office/drawing/2010/main" val="0"/>
              </a:ext>
            </a:extLst>
          </a:blip>
          <a:srcRect l="28500" t="563" r="19000" b="24830"/>
          <a:stretch/>
        </p:blipFill>
        <p:spPr>
          <a:xfrm>
            <a:off x="109631" y="9386461"/>
            <a:ext cx="675489" cy="640751"/>
          </a:xfrm>
          <a:prstGeom prst="rect">
            <a:avLst/>
          </a:prstGeom>
        </p:spPr>
      </p:pic>
      <p:pic>
        <p:nvPicPr>
          <p:cNvPr id="22"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059871" y="5250095"/>
            <a:ext cx="1624967"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190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Microsoft Sans Serif</vt:lpstr>
      <vt:lpstr>Trebuchet MS</vt:lpstr>
      <vt:lpstr>Office Theme</vt:lpstr>
      <vt:lpstr>119 Simmons Street Old Village :: Mount Pleasant :: MLS# 17023012 :: $1,300,000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2017-11-18T15:50:00Z</dcterms:modified>
</cp:coreProperties>
</file>