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668" y="84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D0A13C-4A7C-4BAD-98D9-46FA9693E12E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06638" y="1143000"/>
            <a:ext cx="2244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9A07E7-BDA8-4D41-AF48-FDB135CE8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5882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9A07E7-BDA8-4D41-AF48-FDB135CE8B5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691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gif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32" y="3090402"/>
            <a:ext cx="7315200" cy="795798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119 Stanfield Lane</a:t>
            </a:r>
            <a:br>
              <a:rPr lang="en-US" sz="24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Cottageville, SC 29435 ~ MLS# 18023488 ~ $164,950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882" y="4972185"/>
            <a:ext cx="7019818" cy="2653448"/>
          </a:xfrm>
        </p:spPr>
        <p:txBody>
          <a:bodyPr anchor="ctr">
            <a:noAutofit/>
          </a:bodyPr>
          <a:lstStyle/>
          <a:p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Welcome to your country paradise! Deer and turkey abound out here! Close to town and school but secluded. This very well kept 4 bedroom 2 bath manufactured home has custom steel garage, workshop, aquarium room, green house, fruit trees, and grape arbor. Over 2000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sqft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to spread out in this home!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Approx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4 acres is still wooded. 30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yr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shingled roof with transferable warranty. AC is 2 years young. New well pump.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21" y="788937"/>
            <a:ext cx="3426733" cy="2284489"/>
          </a:xfrm>
          <a:prstGeom prst="rect">
            <a:avLst/>
          </a:prstGeom>
          <a:ln w="28575">
            <a:noFill/>
          </a:ln>
        </p:spPr>
      </p:pic>
      <p:sp>
        <p:nvSpPr>
          <p:cNvPr id="17" name="Rectangle 16"/>
          <p:cNvSpPr/>
          <p:nvPr/>
        </p:nvSpPr>
        <p:spPr>
          <a:xfrm>
            <a:off x="2089785" y="8859411"/>
            <a:ext cx="313769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Trebuchet MS" panose="020B0603020202020204" pitchFamily="34" charset="0"/>
              </a:rPr>
              <a:t>Christopher McCormick</a:t>
            </a:r>
          </a:p>
          <a:p>
            <a:pPr algn="ctr"/>
            <a:endParaRPr lang="en-US" sz="1100" dirty="0">
              <a:latin typeface="Trebuchet MS" panose="020B0603020202020204" pitchFamily="34" charset="0"/>
            </a:endParaRP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Office - 843-871-9133</a:t>
            </a: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Cell - 843-224-3204</a:t>
            </a: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cj.mccormick@agentownedrealty.com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791" y="9049677"/>
            <a:ext cx="1140900" cy="522412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140882" y="9567297"/>
            <a:ext cx="12307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" dirty="0">
                <a:latin typeface="Trebuchet MS" panose="020B0603020202020204" pitchFamily="34" charset="0"/>
              </a:rPr>
              <a:t>AgentOwned Premiere Group</a:t>
            </a:r>
          </a:p>
          <a:p>
            <a:pPr algn="ctr"/>
            <a:r>
              <a:rPr lang="en-US" sz="600" dirty="0">
                <a:latin typeface="Trebuchet MS" panose="020B0603020202020204" pitchFamily="34" charset="0"/>
              </a:rPr>
              <a:t>1800 Trolley Rd</a:t>
            </a:r>
          </a:p>
          <a:p>
            <a:pPr algn="ctr"/>
            <a:r>
              <a:rPr lang="en-US" sz="600" dirty="0">
                <a:latin typeface="Trebuchet MS" panose="020B0603020202020204" pitchFamily="34" charset="0"/>
              </a:rPr>
              <a:t>Summerville, SC 29485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33" y="0"/>
            <a:ext cx="7315199" cy="769441"/>
          </a:xfrm>
          <a:prstGeom prst="rect">
            <a:avLst/>
          </a:prstGeom>
          <a:gradFill>
            <a:gsLst>
              <a:gs pos="0">
                <a:srgbClr val="002060"/>
              </a:gs>
              <a:gs pos="100000">
                <a:schemeClr val="accent1">
                  <a:shade val="100000"/>
                  <a:satMod val="115000"/>
                  <a:alpha val="0"/>
                </a:schemeClr>
              </a:gs>
            </a:gsLst>
            <a:lin ang="5400000" scaled="0"/>
          </a:gradFill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$500 Visa Card At Closing</a:t>
            </a:r>
          </a:p>
          <a:p>
            <a:pPr algn="ctr"/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If Ratified By 05/01/19</a:t>
            </a:r>
            <a:endParaRPr lang="en-US" sz="1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jan Pro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18839" y="9049677"/>
            <a:ext cx="768335" cy="768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7939" y="3890548"/>
            <a:ext cx="1596990" cy="106466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4818" y="3890548"/>
            <a:ext cx="1596990" cy="106466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500" y="3890548"/>
            <a:ext cx="1596990" cy="106466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1378" y="3890548"/>
            <a:ext cx="1596990" cy="106466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500" y="7625633"/>
            <a:ext cx="1596990" cy="106466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3709" y="7625633"/>
            <a:ext cx="1596990" cy="106466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6975" y="793286"/>
            <a:ext cx="3428838" cy="2285892"/>
          </a:xfrm>
          <a:prstGeom prst="rect">
            <a:avLst/>
          </a:prstGeom>
          <a:ln w="28575">
            <a:noFill/>
          </a:ln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7570" y="7625634"/>
            <a:ext cx="1596990" cy="106466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0639" y="7625634"/>
            <a:ext cx="1596990" cy="106466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</TotalTime>
  <Words>125</Words>
  <Application>Microsoft Office PowerPoint</Application>
  <PresentationFormat>Custom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Book Antiqua</vt:lpstr>
      <vt:lpstr>Calibri</vt:lpstr>
      <vt:lpstr>Lucida Sans</vt:lpstr>
      <vt:lpstr>Trajan Pro</vt:lpstr>
      <vt:lpstr>Trebuchet MS</vt:lpstr>
      <vt:lpstr>Wingdings</vt:lpstr>
      <vt:lpstr>Wingdings 2</vt:lpstr>
      <vt:lpstr>Wingdings 3</vt:lpstr>
      <vt:lpstr>Apex</vt:lpstr>
      <vt:lpstr>119 Stanfield Lane Cottageville, SC 29435 ~ MLS# 18023488 ~ $164,950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30</cp:revision>
  <dcterms:created xsi:type="dcterms:W3CDTF">2006-08-16T00:00:00Z</dcterms:created>
  <dcterms:modified xsi:type="dcterms:W3CDTF">2019-04-24T17:19:15Z</dcterms:modified>
</cp:coreProperties>
</file>