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hyperlink" Target="https://www.zillow.com/view-imx/b65d23e9-7315-4031-a8db-6618db158e84?setAttribution=mls&amp;wl=true&amp;initialViewType=pano&amp;utm_source=dashboard" TargetMode="External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33799" y="23083"/>
            <a:ext cx="4401185" cy="98488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Debbie Cromer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ABR, RSPS, REALTOR, CRS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(843) 437-6342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debbie@debbiecromer.com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www.debbiecromer.com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99" y="5403922"/>
            <a:ext cx="7772401" cy="3282878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Welcome to this beautifully designed one-story, 2-bedroom, 2-bathroom home w/ an office. This home offers the perfect blend of comfort, luxury, &amp; functionality. Step inside to discover laminate floors throughout the living areas and bedrooms that create a seamless flow. The gourmet kitchen is a chef's delight, featuring quartz countertops, double wall ovens, a gas cooktop, built in microwave and ample counter &amp; storage space—perfect for hosting &amp; everyday cooking. The spacious primary suite is a private retreat, boasting two walk-in closets &amp; luxury master bathroom w/ an oversized shower &amp; modern finishes. The second bedroom is equally inviting, &amp; the second bathroom features a luxury frameless glass shower. Additional highlights include a large laundry room w/ a convenient laundry sink &amp; a two-car garage for all your storage &amp; parking needs. Step outside to relax or entertain on the expansive screened porch w/ a vaulted ceiling...ideal for enjoying the serene surroundings year-round.</a:t>
            </a:r>
          </a:p>
          <a:p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This community offers an incredible array of amenities to enhance your lifestyle, including scenic walking &amp; biking trails, serene lake access, tennis courts, a clubhouse, a fitness center, &amp; both indoor and outdoor pools. It's the perfect place to stay active, socialize w/ neighbors, &amp; enjoy everything this sought-after 55+ community has to offer. Don't miss your chance to make this stunning home yours and start living the lifestyle you've been dreaming of.</a:t>
            </a:r>
          </a:p>
          <a:p>
            <a:endParaRPr lang="en-US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100" dirty="0">
                <a:solidFill>
                  <a:schemeClr val="tx1"/>
                </a:solidFill>
                <a:latin typeface="Century Gothic" panose="020B0502020202020204" pitchFamily="34" charset="0"/>
                <a:hlinkClick r:id="rId2"/>
              </a:rPr>
              <a:t>TAKE A VIRTUAL TOUR</a:t>
            </a:r>
            <a:endParaRPr lang="en-US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8229600" cy="587752"/>
          </a:xfrm>
          <a:prstGeom prst="rect">
            <a:avLst/>
          </a:prstGeom>
          <a:solidFill>
            <a:srgbClr val="BEAF8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1052901"/>
            <a:ext cx="8229600" cy="615553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119 Leeward Landing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Cane Bay Plantation | Summerville, SC 29486 | MLS# 25000611 | $500,000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111509" y="0"/>
            <a:ext cx="50433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Upgraded Four </a:t>
            </a:r>
            <a:r>
              <a:rPr lang="en-US" sz="320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Seasons Home</a:t>
            </a:r>
            <a:br>
              <a:rPr lang="en-US" sz="320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</a:br>
            <a:r>
              <a:rPr lang="en-US" sz="320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with </a:t>
            </a:r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Vaulted Screen Porch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49179" y="92626"/>
            <a:ext cx="929022" cy="1122764"/>
          </a:xfrm>
          <a:prstGeom prst="rect">
            <a:avLst/>
          </a:prstGeom>
          <a:noFill/>
          <a:ln w="28575">
            <a:solidFill>
              <a:schemeClr val="bg2">
                <a:lumMod val="9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8" y="449757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4" y="449757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8710980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31634" y="449757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2B73E9F-D68C-45AE-99E3-3BBD12094132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00" y="449757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EFDB92-D4D6-4103-A5E7-FE6E5CB98738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30874" y="8710980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9E7196DD-0F67-4E97-859C-436764631886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6" y="449757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DC3AF27-1E71-477F-8725-631A4384AC2D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30116" y="8710980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249EEDF-F261-4ACA-9F84-5C12D2C0E052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9358" y="8710980"/>
            <a:ext cx="1371600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DF408B4-4F12-4DD5-B1AF-D0A7785D28C5}"/>
              </a:ext>
            </a:extLst>
          </p:cNvPr>
          <p:cNvSpPr/>
          <p:nvPr/>
        </p:nvSpPr>
        <p:spPr>
          <a:xfrm>
            <a:off x="0" y="9753600"/>
            <a:ext cx="8229600" cy="274320"/>
          </a:xfrm>
          <a:prstGeom prst="rect">
            <a:avLst/>
          </a:prstGeom>
          <a:solidFill>
            <a:srgbClr val="BEA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| 1090 Park West Blvd; Ste 103 | Mount Pleasant, SC 29466</a:t>
            </a: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D4B8056A-ADDD-421E-AFBA-A7891F6B87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753573" y="7703904"/>
            <a:ext cx="1685499" cy="542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" r="130"/>
          <a:stretch/>
        </p:blipFill>
        <p:spPr>
          <a:xfrm>
            <a:off x="228600" y="1803887"/>
            <a:ext cx="3657600" cy="244221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16749EC2-9CBF-4760-96A4-46FA66C48B4B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" r="78"/>
          <a:stretch/>
        </p:blipFill>
        <p:spPr>
          <a:xfrm>
            <a:off x="4345633" y="1803887"/>
            <a:ext cx="3657601" cy="244221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779C34C-F76B-B529-9EB8-B13AD46530A0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" r="125"/>
          <a:stretch/>
        </p:blipFill>
        <p:spPr>
          <a:xfrm>
            <a:off x="6631634" y="8710980"/>
            <a:ext cx="13716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337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Gabriola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59</cp:revision>
  <dcterms:created xsi:type="dcterms:W3CDTF">2006-08-16T00:00:00Z</dcterms:created>
  <dcterms:modified xsi:type="dcterms:W3CDTF">2025-01-13T19:54:13Z</dcterms:modified>
</cp:coreProperties>
</file>