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8B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5/24/2017</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g"/><Relationship Id="rId7" Type="http://schemas.openxmlformats.org/officeDocument/2006/relationships/image" Target="../media/image5.jpeg"/><Relationship Id="rId2" Type="http://schemas.openxmlformats.org/officeDocument/2006/relationships/hyperlink" Target="mailto:trey@landsouthofcharleston.com" TargetMode="Externa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52401"/>
            <a:ext cx="7772400" cy="1430415"/>
          </a:xfrm>
        </p:spPr>
        <p:txBody>
          <a:bodyPr>
            <a:normAutofit fontScale="90000"/>
          </a:bodyPr>
          <a:lstStyle/>
          <a:p>
            <a:r>
              <a:rPr lang="en-US" sz="2400" b="1" i="1">
                <a:solidFill>
                  <a:srgbClr val="FF0000"/>
                </a:solidFill>
                <a:latin typeface="Times New Roman" panose="02020603050405020304" pitchFamily="18" charset="0"/>
                <a:cs typeface="Times New Roman" panose="02020603050405020304" pitchFamily="18" charset="0"/>
              </a:rPr>
              <a:t>Recently Reduced!</a:t>
            </a:r>
            <a:br>
              <a:rPr lang="en-US" sz="2400" b="1" i="1" dirty="0">
                <a:latin typeface="Times New Roman" panose="02020603050405020304" pitchFamily="18" charset="0"/>
                <a:cs typeface="Times New Roman" panose="02020603050405020304" pitchFamily="18" charset="0"/>
              </a:rPr>
            </a:br>
            <a:r>
              <a:rPr lang="en-US" sz="2400" b="1" i="1" dirty="0">
                <a:latin typeface="Times New Roman" panose="02020603050405020304" pitchFamily="18" charset="0"/>
                <a:cs typeface="Times New Roman" panose="02020603050405020304" pitchFamily="18" charset="0"/>
              </a:rPr>
              <a:t>Just Steps from Coleman Blvd &amp; Shem Creek Restaurants</a:t>
            </a:r>
            <a:br>
              <a:rPr lang="en-US" sz="2400" b="1" i="1"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11 Joyce Avenue ~ </a:t>
            </a:r>
            <a:r>
              <a:rPr lang="en-US" sz="2000" dirty="0" err="1">
                <a:latin typeface="Times New Roman" panose="02020603050405020304" pitchFamily="18" charset="0"/>
                <a:cs typeface="Times New Roman" panose="02020603050405020304" pitchFamily="18" charset="0"/>
              </a:rPr>
              <a:t>Brookgreen</a:t>
            </a:r>
            <a:r>
              <a:rPr lang="en-US" sz="2000" dirty="0">
                <a:latin typeface="Times New Roman" panose="02020603050405020304" pitchFamily="18" charset="0"/>
                <a:cs typeface="Times New Roman" panose="02020603050405020304" pitchFamily="18" charset="0"/>
              </a:rPr>
              <a:t> Meadows ~ Mt Pleasant</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MLS# 17012466 ~ $455,000</a:t>
            </a:r>
            <a:endParaRPr lang="en-US" sz="2400" i="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20312" y="5071443"/>
            <a:ext cx="7331776" cy="3273378"/>
          </a:xfrm>
        </p:spPr>
        <p:txBody>
          <a:bodyPr anchor="ctr">
            <a:normAutofit/>
          </a:bodyPr>
          <a:lstStyle/>
          <a:p>
            <a:r>
              <a:rPr lang="en-US" sz="1800" dirty="0">
                <a:solidFill>
                  <a:schemeClr val="tx1">
                    <a:lumMod val="65000"/>
                    <a:lumOff val="35000"/>
                  </a:schemeClr>
                </a:solidFill>
                <a:latin typeface="Times New Roman" panose="02020603050405020304" pitchFamily="18" charset="0"/>
                <a:cs typeface="Times New Roman" panose="02020603050405020304" pitchFamily="18" charset="0"/>
              </a:rPr>
              <a:t>Updated house with huge lot right in the heart of Mt P conveniently located to beaches, downtown Charleston, and all of the restaurants and shopping on Coleman! Inside you will find all the desired updates. The kitchen has granite countertops, stainless steel appliances, new flooring and breakfast nook. Bathrooms include new light fixtures and porcelain tile floors. Beautiful engineered hardwoods have been installed throughout bedrooms and dueling living spaces. </a:t>
            </a:r>
          </a:p>
          <a:p>
            <a:r>
              <a:rPr lang="en-US" sz="1800" dirty="0">
                <a:solidFill>
                  <a:schemeClr val="tx1">
                    <a:lumMod val="65000"/>
                    <a:lumOff val="35000"/>
                  </a:schemeClr>
                </a:solidFill>
                <a:latin typeface="Times New Roman" panose="02020603050405020304" pitchFamily="18" charset="0"/>
                <a:cs typeface="Times New Roman" panose="02020603050405020304" pitchFamily="18" charset="0"/>
              </a:rPr>
              <a:t>Have your very own backyard retreat with this generous-sized yard. The perfect space for outdoor entertaining with a 8' privacy fence, stone </a:t>
            </a:r>
            <a:r>
              <a:rPr lang="en-US" sz="1800" dirty="0" err="1">
                <a:solidFill>
                  <a:schemeClr val="tx1">
                    <a:lumMod val="65000"/>
                    <a:lumOff val="35000"/>
                  </a:schemeClr>
                </a:solidFill>
                <a:latin typeface="Times New Roman" panose="02020603050405020304" pitchFamily="18" charset="0"/>
                <a:cs typeface="Times New Roman" panose="02020603050405020304" pitchFamily="18" charset="0"/>
              </a:rPr>
              <a:t>firepit</a:t>
            </a:r>
            <a:r>
              <a:rPr lang="en-US" sz="1800" dirty="0">
                <a:solidFill>
                  <a:schemeClr val="tx1">
                    <a:lumMod val="65000"/>
                    <a:lumOff val="35000"/>
                  </a:schemeClr>
                </a:solidFill>
                <a:latin typeface="Times New Roman" panose="02020603050405020304" pitchFamily="18" charset="0"/>
                <a:cs typeface="Times New Roman" panose="02020603050405020304" pitchFamily="18" charset="0"/>
              </a:rPr>
              <a:t>, multiple seating areas, and storage house with golf cart coverage. 3 year old roof, HVAC and siding. In a X flood zone so no flood insurance required!</a:t>
            </a:r>
          </a:p>
        </p:txBody>
      </p:sp>
      <p:sp>
        <p:nvSpPr>
          <p:cNvPr id="4" name="Rectangle 3"/>
          <p:cNvSpPr/>
          <p:nvPr/>
        </p:nvSpPr>
        <p:spPr>
          <a:xfrm>
            <a:off x="137160" y="152400"/>
            <a:ext cx="7498080" cy="9677400"/>
          </a:xfrm>
          <a:prstGeom prst="rect">
            <a:avLst/>
          </a:prstGeom>
          <a:noFill/>
          <a:ln w="3175">
            <a:solidFill>
              <a:srgbClr val="FF8B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90500" y="8458200"/>
            <a:ext cx="7391400" cy="1354217"/>
          </a:xfrm>
          <a:prstGeom prst="rect">
            <a:avLst/>
          </a:prstGeom>
        </p:spPr>
        <p:txBody>
          <a:bodyPr wrap="square">
            <a:spAutoFit/>
          </a:bodyPr>
          <a:lstStyle/>
          <a:p>
            <a:pPr algn="ctr"/>
            <a:r>
              <a:rPr lang="en-US" sz="2000" b="1" dirty="0">
                <a:latin typeface="Times New Roman" panose="02020603050405020304" pitchFamily="18" charset="0"/>
                <a:cs typeface="Times New Roman" panose="02020603050405020304" pitchFamily="18" charset="0"/>
              </a:rPr>
              <a:t>Trey Morrison</a:t>
            </a:r>
          </a:p>
          <a:p>
            <a:pPr algn="ctr"/>
            <a:r>
              <a:rPr lang="en-US" sz="1600" dirty="0">
                <a:latin typeface="Times New Roman" panose="02020603050405020304" pitchFamily="18" charset="0"/>
                <a:cs typeface="Times New Roman" panose="02020603050405020304" pitchFamily="18" charset="0"/>
                <a:hlinkClick r:id="rId2"/>
              </a:rPr>
              <a:t>trey@landsouthofcharleston.com</a:t>
            </a:r>
            <a:endParaRPr lang="en-US" sz="1600" dirty="0">
              <a:latin typeface="Times New Roman" panose="02020603050405020304" pitchFamily="18" charset="0"/>
              <a:cs typeface="Times New Roman" panose="02020603050405020304" pitchFamily="18" charset="0"/>
            </a:endParaRPr>
          </a:p>
          <a:p>
            <a:pPr algn="ctr"/>
            <a:r>
              <a:rPr lang="en-US" sz="1600" dirty="0">
                <a:latin typeface="Times New Roman" panose="02020603050405020304" pitchFamily="18" charset="0"/>
                <a:cs typeface="Times New Roman" panose="02020603050405020304" pitchFamily="18" charset="0"/>
              </a:rPr>
              <a:t>Mobile 843-697-6849</a:t>
            </a:r>
          </a:p>
          <a:p>
            <a:pPr algn="ctr"/>
            <a:endParaRPr lang="en-US" sz="1600" dirty="0">
              <a:latin typeface="Times New Roman" panose="02020603050405020304" pitchFamily="18" charset="0"/>
              <a:cs typeface="Times New Roman" panose="02020603050405020304" pitchFamily="18" charset="0"/>
            </a:endParaRPr>
          </a:p>
          <a:p>
            <a:pPr algn="ctr"/>
            <a:r>
              <a:rPr lang="en-US" sz="1200" dirty="0">
                <a:latin typeface="Times New Roman" panose="02020603050405020304" pitchFamily="18" charset="0"/>
                <a:cs typeface="Times New Roman" panose="02020603050405020304" pitchFamily="18" charset="0"/>
              </a:rPr>
              <a:t>Land South of Charleston, LLC | 409 King St | Charleston, SC 29403</a:t>
            </a:r>
          </a:p>
        </p:txBody>
      </p:sp>
      <p:cxnSp>
        <p:nvCxnSpPr>
          <p:cNvPr id="7" name="Straight Connector 6"/>
          <p:cNvCxnSpPr/>
          <p:nvPr/>
        </p:nvCxnSpPr>
        <p:spPr>
          <a:xfrm>
            <a:off x="1028700" y="8401510"/>
            <a:ext cx="5715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1641" y="1600199"/>
            <a:ext cx="3611880" cy="2409596"/>
          </a:xfrm>
          <a:prstGeom prst="rect">
            <a:avLst/>
          </a:prstGeom>
        </p:spPr>
      </p:pic>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04648" y="4111412"/>
            <a:ext cx="1370645" cy="914400"/>
          </a:xfrm>
          <a:prstGeom prst="rect">
            <a:avLst/>
          </a:prstGeom>
        </p:spPr>
      </p:pic>
      <p:pic>
        <p:nvPicPr>
          <p:cNvPr id="13" name="Picture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31641" y="4111412"/>
            <a:ext cx="1370645" cy="914400"/>
          </a:xfrm>
          <a:prstGeom prst="rect">
            <a:avLst/>
          </a:prstGeom>
        </p:spPr>
      </p:pic>
      <p:pic>
        <p:nvPicPr>
          <p:cNvPr id="14" name="Picture 1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18145" y="4111412"/>
            <a:ext cx="1370644" cy="914400"/>
          </a:xfrm>
          <a:prstGeom prst="rect">
            <a:avLst/>
          </a:prstGeom>
        </p:spPr>
      </p:pic>
      <p:pic>
        <p:nvPicPr>
          <p:cNvPr id="17" name="Picture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177655" y="4111412"/>
            <a:ext cx="1369694" cy="914400"/>
          </a:xfrm>
          <a:prstGeom prst="rect">
            <a:avLst/>
          </a:prstGeom>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935469" y="1600200"/>
            <a:ext cx="3611880" cy="2411269"/>
          </a:xfrm>
          <a:prstGeom prst="rect">
            <a:avLst/>
          </a:prstGeom>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448800" y="3378207"/>
            <a:ext cx="627723" cy="939623"/>
          </a:xfrm>
          <a:prstGeom prst="rect">
            <a:avLst/>
          </a:prstGeom>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691152" y="4111412"/>
            <a:ext cx="1370645" cy="914400"/>
          </a:xfrm>
          <a:prstGeom prst="rect">
            <a:avLst/>
          </a:prstGeom>
        </p:spPr>
      </p:pic>
    </p:spTree>
    <p:extLst>
      <p:ext uri="{BB962C8B-B14F-4D97-AF65-F5344CB8AC3E}">
        <p14:creationId xmlns:p14="http://schemas.microsoft.com/office/powerpoint/2010/main" val="39454367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160</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Recently Reduced! Just Steps from Coleman Blvd &amp; Shem Creek Restaurants 11 Joyce Avenue ~ Brookgreen Meadows ~ Mt Pleasant MLS# 17012466 ~ $455,000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Investment Opportunity ~ Handyman Special ~</dc:title>
  <dc:creator>CVH360</dc:creator>
  <cp:lastModifiedBy>A. Thomas Price</cp:lastModifiedBy>
  <cp:revision>12</cp:revision>
  <dcterms:created xsi:type="dcterms:W3CDTF">2006-08-16T00:00:00Z</dcterms:created>
  <dcterms:modified xsi:type="dcterms:W3CDTF">2017-05-24T14:05:41Z</dcterms:modified>
</cp:coreProperties>
</file>