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41959" y="62484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10165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dirty="0">
              <a:solidFill>
                <a:schemeClr val="tx1"/>
              </a:solidFill>
              <a:latin typeface="Century Gothic" panose="020B0502020202020204" pitchFamily="34" charset="0"/>
            </a:endParaRP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Century Gothic" panose="020B0502020202020204" pitchFamily="34" charset="0"/>
              </a:rPr>
              <a:t>Debbie Himebaugh</a:t>
            </a:r>
          </a:p>
          <a:p>
            <a:pPr algn="r"/>
            <a:r>
              <a:rPr lang="en-US" sz="1100" dirty="0">
                <a:latin typeface="Century Gothic" panose="020B0502020202020204" pitchFamily="34" charset="0"/>
              </a:rPr>
              <a:t>(843) 324-6959</a:t>
            </a:r>
          </a:p>
          <a:p>
            <a:pPr algn="r"/>
            <a:r>
              <a:rPr lang="en-US" sz="1100" dirty="0">
                <a:latin typeface="Century Gothic" panose="020B0502020202020204" pitchFamily="34" charset="0"/>
              </a:rPr>
              <a:t>dhimebaugh@century21properties.com</a:t>
            </a:r>
          </a:p>
          <a:p>
            <a:pPr algn="r"/>
            <a:r>
              <a:rPr lang="en-US" sz="1100">
                <a:latin typeface="Century Gothic" panose="020B0502020202020204" pitchFamily="34" charset="0"/>
              </a:rPr>
              <a:t>debbiehimebaugh.c21.com</a:t>
            </a:r>
            <a:endParaRPr lang="en-US" sz="1100" dirty="0">
              <a:latin typeface="Century Gothic" panose="020B0502020202020204" pitchFamily="34" charset="0"/>
            </a:endParaRPr>
          </a:p>
        </p:txBody>
      </p:sp>
      <p:sp>
        <p:nvSpPr>
          <p:cNvPr id="2" name="Rectangle 1"/>
          <p:cNvSpPr/>
          <p:nvPr/>
        </p:nvSpPr>
        <p:spPr>
          <a:xfrm>
            <a:off x="8458200" y="4350391"/>
            <a:ext cx="1295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02549"/>
            <a:ext cx="7772400" cy="3464437"/>
          </a:xfrm>
        </p:spPr>
        <p:txBody>
          <a:bodyPr anchor="ctr">
            <a:noAutofit/>
          </a:bodyPr>
          <a:lstStyle/>
          <a:p>
            <a:r>
              <a:rPr lang="en-US" sz="1400" dirty="0">
                <a:latin typeface="Century Gothic" panose="020B0502020202020204" pitchFamily="34" charset="0"/>
              </a:rPr>
              <a:t>Slightly North of Broad and just a short stroll from Colonial Lake you will find this unique handsome Charleston Single family home nestled in a convenient private condo regime community. Starting from the top featuring 2 bright and airy bedrooms with NEW CARPET and FRESHLY PAINTED THROUGHOUT each with their own bathroom and ample closet space. A hall linen closet completes that floor. On the main level, an open light floorplan awaits. The NEW QUARTZITE COUNTERTOPS, under mount sink, white cabinets and SPARKLING NEW STAINLESS APPLIANCES makes this kitchen pop. Adjacent to a dining area and nice size great room with new ceiling fan, UPDATED LIGHT FIXTURES, and fireplace to relax on those colder winter days. All this sits above a 2-car garage, with rm for storage, plus 1 extra assigned space.</a:t>
            </a:r>
          </a:p>
          <a:p>
            <a:r>
              <a:rPr lang="en-US" sz="1400" dirty="0">
                <a:latin typeface="Century Gothic" panose="020B0502020202020204" pitchFamily="34" charset="0"/>
              </a:rPr>
              <a:t>The small community consists of 5 buildings, private garden area and an additional parking space for one car per unit. The RENAI ENDLESS HOT WATER TANK, NEW (Summer 2017) HVAC UNIT and GAS appliances are an added bonus! Between Wentworth and </a:t>
            </a:r>
            <a:r>
              <a:rPr lang="en-US" sz="1400" dirty="0" err="1">
                <a:latin typeface="Century Gothic" panose="020B0502020202020204" pitchFamily="34" charset="0"/>
              </a:rPr>
              <a:t>Beaufain</a:t>
            </a:r>
            <a:r>
              <a:rPr lang="en-US" sz="1400" dirty="0">
                <a:latin typeface="Century Gothic" panose="020B0502020202020204" pitchFamily="34" charset="0"/>
              </a:rPr>
              <a:t> you can walk to the multiple coffee shops, within a few block radius are churches, College of Charleston, MUSC, or even downtown King Street. This is a unique find, move-in ready.</a:t>
            </a:r>
            <a:endParaRPr lang="en-US" sz="1400" b="1" dirty="0">
              <a:solidFill>
                <a:schemeClr val="tx1">
                  <a:lumMod val="85000"/>
                  <a:lumOff val="15000"/>
                </a:schemeClr>
              </a:solidFill>
              <a:latin typeface="Century Gothic" panose="020B0502020202020204" pitchFamily="34" charset="0"/>
            </a:endParaRPr>
          </a:p>
        </p:txBody>
      </p:sp>
      <p:sp>
        <p:nvSpPr>
          <p:cNvPr id="13" name="Rectangle 12"/>
          <p:cNvSpPr/>
          <p:nvPr/>
        </p:nvSpPr>
        <p:spPr>
          <a:xfrm>
            <a:off x="904761" y="76201"/>
            <a:ext cx="4429240" cy="830997"/>
          </a:xfrm>
          <a:prstGeom prst="rect">
            <a:avLst/>
          </a:prstGeom>
        </p:spPr>
        <p:txBody>
          <a:bodyPr wrap="square">
            <a:spAutoFit/>
          </a:bodyPr>
          <a:lstStyle/>
          <a:p>
            <a:r>
              <a:rPr lang="en-US" sz="2800" dirty="0" err="1">
                <a:solidFill>
                  <a:srgbClr val="C00000"/>
                </a:solidFill>
                <a:latin typeface="Ink Free" panose="03080402000500000000" pitchFamily="66" charset="0"/>
              </a:rPr>
              <a:t>Harleston</a:t>
            </a:r>
            <a:r>
              <a:rPr lang="en-US" sz="2800" dirty="0">
                <a:solidFill>
                  <a:srgbClr val="C00000"/>
                </a:solidFill>
                <a:latin typeface="Ink Free" panose="03080402000500000000" pitchFamily="66" charset="0"/>
              </a:rPr>
              <a:t> Village</a:t>
            </a:r>
          </a:p>
          <a:p>
            <a:r>
              <a:rPr lang="en-US" dirty="0">
                <a:solidFill>
                  <a:srgbClr val="FFC000"/>
                </a:solidFill>
                <a:latin typeface="Ink Free" panose="03080402000500000000" pitchFamily="66" charset="0"/>
              </a:rPr>
              <a:t>2 Bedroom + 2½ Bath</a:t>
            </a:r>
          </a:p>
        </p:txBody>
      </p:sp>
      <p:sp>
        <p:nvSpPr>
          <p:cNvPr id="10" name="Rectangle 9"/>
          <p:cNvSpPr/>
          <p:nvPr/>
        </p:nvSpPr>
        <p:spPr>
          <a:xfrm>
            <a:off x="-2049734" y="3279696"/>
            <a:ext cx="1893193" cy="276999"/>
          </a:xfrm>
          <a:prstGeom prst="rect">
            <a:avLst/>
          </a:prstGeom>
        </p:spPr>
        <p:txBody>
          <a:bodyPr wrap="square">
            <a:spAutoFit/>
          </a:bodyPr>
          <a:lstStyle/>
          <a:p>
            <a:pPr algn="ctr"/>
            <a:r>
              <a:rPr lang="en-US" sz="1200" i="1" dirty="0">
                <a:latin typeface="Century Gothic" panose="020B0502020202020204" pitchFamily="34" charset="0"/>
              </a:rPr>
              <a:t>Brand New Flooring!</a:t>
            </a:r>
            <a:endParaRPr lang="en-US" i="1" dirty="0"/>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76011"/>
            <a:ext cx="7772400" cy="369332"/>
          </a:xfrm>
          <a:prstGeom prst="rect">
            <a:avLst/>
          </a:prstGeom>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 Kirkland Lane | Charleston, SC 29401 | MLS# 18008011 | $575,000</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6027"/>
            <a:ext cx="752360" cy="1115568"/>
          </a:xfrm>
          <a:prstGeom prst="rect">
            <a:avLst/>
          </a:prstGeom>
          <a:noFill/>
          <a:ln w="9525">
            <a:solidFill>
              <a:srgbClr val="BEAF87"/>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4618" y="1752364"/>
            <a:ext cx="5003164" cy="3752372"/>
          </a:xfrm>
          <a:prstGeom prst="rect">
            <a:avLst/>
          </a:prstGeom>
          <a:ln>
            <a:no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109" y="2706128"/>
            <a:ext cx="1188099" cy="891074"/>
          </a:xfrm>
          <a:prstGeom prst="rect">
            <a:avLst/>
          </a:prstGeom>
          <a:ln>
            <a:noFill/>
          </a:ln>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109" y="1752363"/>
            <a:ext cx="1188099" cy="891074"/>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108" y="3659893"/>
            <a:ext cx="1188101" cy="891076"/>
          </a:xfrm>
          <a:prstGeom prst="rect">
            <a:avLst/>
          </a:prstGeom>
          <a:ln>
            <a:noFill/>
          </a:ln>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08" y="4613661"/>
            <a:ext cx="1188100" cy="891075"/>
          </a:xfrm>
          <a:prstGeom prst="rect">
            <a:avLst/>
          </a:prstGeom>
          <a:ln>
            <a:noFill/>
          </a:ln>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0192" y="2706130"/>
            <a:ext cx="1188099" cy="891074"/>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0192" y="1752364"/>
            <a:ext cx="1188099" cy="891074"/>
          </a:xfrm>
          <a:prstGeom prst="rect">
            <a:avLst/>
          </a:prstGeom>
          <a:ln>
            <a:noFill/>
          </a:ln>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0192" y="3659896"/>
            <a:ext cx="1188099" cy="891074"/>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0192" y="4613662"/>
            <a:ext cx="1188099" cy="891074"/>
          </a:xfrm>
          <a:prstGeom prst="rect">
            <a:avLst/>
          </a:prstGeom>
          <a:ln>
            <a:noFill/>
          </a:ln>
          <a:effectLst/>
        </p:spPr>
      </p:pic>
      <p:pic>
        <p:nvPicPr>
          <p:cNvPr id="11" name="Picture 10">
            <a:extLst>
              <a:ext uri="{FF2B5EF4-FFF2-40B4-BE49-F238E27FC236}">
                <a16:creationId xmlns:a16="http://schemas.microsoft.com/office/drawing/2014/main" id="{02FC5B3A-B045-4C0D-98B4-2A2D15BE303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34000" y="9203364"/>
            <a:ext cx="2438399" cy="784352"/>
          </a:xfrm>
          <a:prstGeom prst="rect">
            <a:avLst/>
          </a:prstGeom>
        </p:spPr>
      </p:pic>
      <p:sp>
        <p:nvSpPr>
          <p:cNvPr id="12" name="Rectangle 11">
            <a:extLst>
              <a:ext uri="{FF2B5EF4-FFF2-40B4-BE49-F238E27FC236}">
                <a16:creationId xmlns:a16="http://schemas.microsoft.com/office/drawing/2014/main" id="{89C32CE7-10AC-4A84-9723-92BF455FBD08}"/>
              </a:ext>
            </a:extLst>
          </p:cNvPr>
          <p:cNvSpPr/>
          <p:nvPr/>
        </p:nvSpPr>
        <p:spPr>
          <a:xfrm>
            <a:off x="76200" y="9226208"/>
            <a:ext cx="3886200" cy="738664"/>
          </a:xfrm>
          <a:prstGeom prst="rect">
            <a:avLst/>
          </a:prstGeom>
        </p:spPr>
        <p:txBody>
          <a:bodyPr>
            <a:spAutoFit/>
          </a:bodyPr>
          <a:lstStyle/>
          <a:p>
            <a:r>
              <a:rPr lang="en-US" sz="1400" dirty="0">
                <a:solidFill>
                  <a:srgbClr val="BEAF87"/>
                </a:solidFill>
                <a:latin typeface="Century Gothic" panose="020B0502020202020204" pitchFamily="34" charset="0"/>
              </a:rPr>
              <a:t>Century 21 Properties Plus</a:t>
            </a:r>
          </a:p>
          <a:p>
            <a:r>
              <a:rPr lang="en-US" sz="1400" dirty="0">
                <a:solidFill>
                  <a:srgbClr val="BEAF87"/>
                </a:solidFill>
                <a:latin typeface="Century Gothic" panose="020B0502020202020204" pitchFamily="34" charset="0"/>
              </a:rPr>
              <a:t>3301 </a:t>
            </a:r>
            <a:r>
              <a:rPr lang="en-US" sz="1400" dirty="0" err="1">
                <a:solidFill>
                  <a:srgbClr val="BEAF87"/>
                </a:solidFill>
                <a:latin typeface="Century Gothic" panose="020B0502020202020204" pitchFamily="34" charset="0"/>
              </a:rPr>
              <a:t>Salterbeck</a:t>
            </a:r>
            <a:r>
              <a:rPr lang="en-US" sz="1400" dirty="0">
                <a:solidFill>
                  <a:srgbClr val="BEAF87"/>
                </a:solidFill>
                <a:latin typeface="Century Gothic" panose="020B0502020202020204" pitchFamily="34" charset="0"/>
              </a:rPr>
              <a:t> Ct Suite 100</a:t>
            </a:r>
          </a:p>
          <a:p>
            <a:r>
              <a:rPr lang="en-US" sz="1400" dirty="0">
                <a:solidFill>
                  <a:srgbClr val="BEAF87"/>
                </a:solidFill>
                <a:latin typeface="Century Gothic" panose="020B0502020202020204" pitchFamily="34" charset="0"/>
              </a:rPr>
              <a:t>Mt. Pleasant, SC 29466</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290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2018-12-03T22:01:51Z</dcterms:modified>
</cp:coreProperties>
</file>