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6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91200"/>
            <a:ext cx="7772400" cy="2895600"/>
          </a:xfrm>
        </p:spPr>
        <p:txBody>
          <a:bodyPr>
            <a:noAutofit/>
          </a:bodyPr>
          <a:lstStyle/>
          <a:p>
            <a:r>
              <a:rPr lang="en-US" sz="1300" dirty="0">
                <a:latin typeface="Gill Sans MT" panose="020B0502020104020203" pitchFamily="34" charset="0"/>
              </a:rPr>
              <a:t>Do you want to live on the IOP away from the crowds? Come and see this one of a kind, custom Isle of Palms home. Completely updated with sunset views of the intra coastal waterway</a:t>
            </a:r>
            <a:r>
              <a:rPr lang="en-US" sz="1300" dirty="0" smtClean="0">
                <a:latin typeface="Gill Sans MT" panose="020B0502020104020203" pitchFamily="34" charset="0"/>
              </a:rPr>
              <a:t>, this </a:t>
            </a:r>
            <a:r>
              <a:rPr lang="en-US" sz="1300" dirty="0">
                <a:latin typeface="Gill Sans MT" panose="020B0502020104020203" pitchFamily="34" charset="0"/>
              </a:rPr>
              <a:t>home is a mix of modern day convenience with a touch of history. Located on a </a:t>
            </a:r>
            <a:r>
              <a:rPr lang="en-US" sz="1300" dirty="0" smtClean="0">
                <a:latin typeface="Gill Sans MT" panose="020B0502020104020203" pitchFamily="34" charset="0"/>
              </a:rPr>
              <a:t>cul-de-sac</a:t>
            </a:r>
            <a:r>
              <a:rPr lang="en-US" sz="1300" dirty="0">
                <a:latin typeface="Gill Sans MT" panose="020B0502020104020203" pitchFamily="34" charset="0"/>
              </a:rPr>
              <a:t>, this home is on a quiet street, one block from the Isle of Palms recreation center and a short golf cart ride to the beach. Wild Dunes golf and tennis with many other amenities are nearby. As you enter the home your buyer will appreciate the antique hard wood floors and the sunlight filled rooms, and the open living space with great views. The antique mantel is from the Saluda Gap railroad station and provides a beautiful focal point. Downstairs is a dining room, study and a flexible room that is currently used as a guest room. This room has been used a guest bedroom, an office and a kids </a:t>
            </a:r>
            <a:r>
              <a:rPr lang="en-US" sz="1300" dirty="0" smtClean="0">
                <a:latin typeface="Gill Sans MT" panose="020B0502020104020203" pitchFamily="34" charset="0"/>
              </a:rPr>
              <a:t>TV room </a:t>
            </a:r>
            <a:r>
              <a:rPr lang="en-US" sz="1300" dirty="0">
                <a:latin typeface="Gill Sans MT" panose="020B0502020104020203" pitchFamily="34" charset="0"/>
              </a:rPr>
              <a:t>in the past. The updated kitchen has granite countertops and stainless appliances and is open to the living area. There is also a full bath on the first floor. The unique staircase splits with 2 bedrooms and a </a:t>
            </a:r>
            <a:r>
              <a:rPr lang="en-US" sz="1300" dirty="0" smtClean="0">
                <a:latin typeface="Gill Sans MT" panose="020B0502020104020203" pitchFamily="34" charset="0"/>
              </a:rPr>
              <a:t>Jack &amp; Jill </a:t>
            </a:r>
            <a:r>
              <a:rPr lang="en-US" sz="1300" dirty="0">
                <a:latin typeface="Gill Sans MT" panose="020B0502020104020203" pitchFamily="34" charset="0"/>
              </a:rPr>
              <a:t>bath on one side and a master suite on the other. The master bedroom also has waterway views and a private balcony to watch the sunset at the end of the day. The outside is a place where memories are made. There is a great screened in porch that is used year </a:t>
            </a:r>
            <a:r>
              <a:rPr lang="en-US" sz="1300" dirty="0" smtClean="0">
                <a:latin typeface="Gill Sans MT" panose="020B0502020104020203" pitchFamily="34" charset="0"/>
              </a:rPr>
              <a:t>round, a </a:t>
            </a:r>
            <a:r>
              <a:rPr lang="en-US" sz="1300" dirty="0">
                <a:latin typeface="Gill Sans MT" panose="020B0502020104020203" pitchFamily="34" charset="0"/>
              </a:rPr>
              <a:t>nice grilling deck and another deck overlooking the pool area. This home is a great place for entertaining family and friends but is also a nice place of solitude and rest.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2"/>
          <a:stretch/>
        </p:blipFill>
        <p:spPr bwMode="auto">
          <a:xfrm>
            <a:off x="-1" y="0"/>
            <a:ext cx="7772402" cy="509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82930" y="0"/>
            <a:ext cx="6606540" cy="2156036"/>
          </a:xfrm>
        </p:spPr>
        <p:txBody>
          <a:bodyPr anchor="t">
            <a:normAutofit/>
          </a:bodyPr>
          <a:lstStyle/>
          <a:p>
            <a:r>
              <a:rPr lang="en-US" sz="4800" dirty="0" smtClean="0">
                <a:solidFill>
                  <a:schemeClr val="tx1">
                    <a:lumMod val="95000"/>
                  </a:schemeClr>
                </a:solidFill>
                <a:effectLst>
                  <a:outerShdw blurRad="38100" dist="38100" dir="2700000" algn="tl">
                    <a:srgbClr val="000000">
                      <a:alpha val="43137"/>
                    </a:srgbClr>
                  </a:outerShdw>
                </a:effectLst>
                <a:latin typeface="IncognitoMeridies" panose="00000400000000000000" pitchFamily="2" charset="0"/>
              </a:rPr>
              <a:t>11</a:t>
            </a:r>
            <a:r>
              <a:rPr lang="en-US" sz="4800" dirty="0" smtClean="0">
                <a:effectLst>
                  <a:outerShdw blurRad="38100" dist="38100" dir="2700000" algn="tl">
                    <a:srgbClr val="000000">
                      <a:alpha val="43137"/>
                    </a:srgbClr>
                  </a:outerShdw>
                </a:effectLst>
                <a:latin typeface="IncognitoMeridies" panose="00000400000000000000" pitchFamily="2" charset="0"/>
              </a:rPr>
              <a:t> Seahorse Ct</a:t>
            </a:r>
            <a:br>
              <a:rPr lang="en-US" sz="4800" dirty="0" smtClean="0">
                <a:effectLst>
                  <a:outerShdw blurRad="38100" dist="38100" dir="2700000" algn="tl">
                    <a:srgbClr val="000000">
                      <a:alpha val="43137"/>
                    </a:srgbClr>
                  </a:outerShdw>
                </a:effectLst>
                <a:latin typeface="IncognitoMeridies" panose="00000400000000000000" pitchFamily="2" charset="0"/>
              </a:rPr>
            </a:br>
            <a:r>
              <a:rPr lang="en-US" sz="1600" dirty="0" smtClean="0">
                <a:effectLst>
                  <a:outerShdw blurRad="38100" dist="38100" dir="2700000" algn="tl">
                    <a:srgbClr val="000000">
                      <a:alpha val="43137"/>
                    </a:srgbClr>
                  </a:outerShdw>
                </a:effectLst>
                <a:latin typeface="Adobe Caslon Pro" pitchFamily="18" charset="0"/>
              </a:rPr>
              <a:t>Isle of Palms, SC ~ MLS# 1413084 ~ $1,074,000</a:t>
            </a:r>
            <a:endParaRPr lang="en-US" sz="4000" dirty="0">
              <a:effectLst>
                <a:outerShdw blurRad="38100" dist="38100" dir="2700000" algn="tl">
                  <a:srgbClr val="000000">
                    <a:alpha val="43137"/>
                  </a:srgbClr>
                </a:outerShdw>
              </a:effectLst>
              <a:latin typeface="Adobe Caslon Pro" pitchFamily="18" charset="0"/>
            </a:endParaRPr>
          </a:p>
        </p:txBody>
      </p:sp>
      <p:grpSp>
        <p:nvGrpSpPr>
          <p:cNvPr id="4" name="Group 3"/>
          <p:cNvGrpSpPr/>
          <p:nvPr/>
        </p:nvGrpSpPr>
        <p:grpSpPr>
          <a:xfrm>
            <a:off x="178341" y="3276600"/>
            <a:ext cx="7415740" cy="2462848"/>
            <a:chOff x="127699" y="3276600"/>
            <a:chExt cx="7415740" cy="246284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7699" y="3276600"/>
              <a:ext cx="1537548" cy="1153161"/>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7699" y="4586287"/>
              <a:ext cx="1537548" cy="1153161"/>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37984" y="4586871"/>
              <a:ext cx="1536769" cy="1152577"/>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045201" y="4586871"/>
              <a:ext cx="1536769" cy="1152577"/>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052398" y="4611006"/>
              <a:ext cx="1491041" cy="1118281"/>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52397" y="3276600"/>
              <a:ext cx="1491042" cy="1118282"/>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0"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3100"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smtClean="0">
                <a:latin typeface="Gill Sans MT" panose="020B0502020104020203" pitchFamily="34" charset="0"/>
              </a:rPr>
              <a:t>Cell	843-224-9507</a:t>
            </a:r>
            <a:endParaRPr lang="en-US" sz="1200" dirty="0">
              <a:latin typeface="Gill Sans MT" panose="020B0502020104020203" pitchFamily="34" charset="0"/>
            </a:endParaRPr>
          </a:p>
          <a:p>
            <a:pPr algn="ctr"/>
            <a:r>
              <a:rPr lang="en-US" sz="1200" dirty="0" smtClean="0">
                <a:latin typeface="Gill Sans MT" panose="020B0502020104020203" pitchFamily="34" charset="0"/>
              </a:rPr>
              <a:t>Office	843-530-8100</a:t>
            </a:r>
            <a:br>
              <a:rPr lang="en-US" sz="1200" dirty="0" smtClean="0">
                <a:latin typeface="Gill Sans MT" panose="020B0502020104020203" pitchFamily="34" charset="0"/>
              </a:rPr>
            </a:br>
            <a:r>
              <a:rPr lang="en-US" sz="1200" dirty="0" smtClean="0">
                <a:latin typeface="Gill Sans MT" panose="020B0502020104020203" pitchFamily="34" charset="0"/>
              </a:rPr>
              <a:t>www.sanddollarsc.com</a:t>
            </a:r>
            <a:endParaRPr lang="en-US" sz="1200" dirty="0">
              <a:latin typeface="Gill Sans MT" panose="020B0502020104020203" pitchFamily="34" charset="0"/>
            </a:endParaRPr>
          </a:p>
          <a:p>
            <a:pPr algn="ctr"/>
            <a:r>
              <a:rPr lang="en-US" sz="1200" dirty="0">
                <a:latin typeface="Gill Sans MT" panose="020B0502020104020203" pitchFamily="34" charset="0"/>
              </a:rPr>
              <a:t>www.facebook.com/Sanddollarsc</a:t>
            </a:r>
          </a:p>
        </p:txBody>
      </p:sp>
      <p:sp>
        <p:nvSpPr>
          <p:cNvPr id="8" name="Rectangle 7"/>
          <p:cNvSpPr/>
          <p:nvPr/>
        </p:nvSpPr>
        <p:spPr>
          <a:xfrm>
            <a:off x="2494633" y="990600"/>
            <a:ext cx="2783134" cy="369332"/>
          </a:xfrm>
          <a:prstGeom prst="rect">
            <a:avLst/>
          </a:prstGeom>
        </p:spPr>
        <p:txBody>
          <a:bodyPr wrap="none">
            <a:spAutoFit/>
          </a:bodyPr>
          <a:lstStyle/>
          <a:p>
            <a:r>
              <a:rPr lang="en-US" sz="1800" i="1" dirty="0">
                <a:solidFill>
                  <a:schemeClr val="tx2"/>
                </a:solidFill>
                <a:effectLst>
                  <a:outerShdw blurRad="38100" dist="38100" dir="2700000" algn="tl">
                    <a:srgbClr val="000000">
                      <a:alpha val="43137"/>
                    </a:srgbClr>
                  </a:outerShdw>
                </a:effectLst>
                <a:latin typeface="IncognitoMeridies" panose="00000400000000000000" pitchFamily="2" charset="0"/>
              </a:rPr>
              <a:t>Views Of Intracoastal Waterway</a:t>
            </a:r>
          </a:p>
        </p:txBody>
      </p:sp>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348</Words>
  <Application>Microsoft Office PowerPoint</Application>
  <PresentationFormat>Custom</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11 Seahorse Ct Isle of Palms, SC ~ MLS# 1413084 ~ $1,074,000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atp1313@gmail.com</cp:lastModifiedBy>
  <cp:revision>9</cp:revision>
  <dcterms:created xsi:type="dcterms:W3CDTF">2006-08-16T00:00:00Z</dcterms:created>
  <dcterms:modified xsi:type="dcterms:W3CDTF">2014-07-12T15:30:19Z</dcterms:modified>
</cp:coreProperties>
</file>