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50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8" d="100"/>
          <a:sy n="78" d="100"/>
        </p:scale>
        <p:origin x="3018" y="10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7/21/2025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21" name="Picture 20"/>
          <p:cNvPicPr>
            <a:picLocks noChangeAspect="1"/>
          </p:cNvPicPr>
          <p:nvPr/>
        </p:nvPicPr>
        <p:blipFill>
          <a:blip r:embed="rId2">
            <a:extLst>
              <a:ext uri="{28A0092B-C50C-407E-A947-70E740481C1C}">
                <a14:useLocalDpi xmlns:a14="http://schemas.microsoft.com/office/drawing/2010/main" val="0"/>
              </a:ext>
            </a:extLst>
          </a:blip>
          <a:srcRect l="2" t="7347" r="-2" b="2470"/>
          <a:stretch>
            <a:fillRect/>
          </a:stretch>
        </p:blipFill>
        <p:spPr>
          <a:xfrm>
            <a:off x="0" y="0"/>
            <a:ext cx="7315200" cy="4938284"/>
          </a:xfrm>
          <a:prstGeom prst="rect">
            <a:avLst/>
          </a:prstGeom>
          <a:ln>
            <a:noFill/>
          </a:ln>
          <a:effectLst/>
        </p:spPr>
      </p:pic>
      <p:sp>
        <p:nvSpPr>
          <p:cNvPr id="2" name="Title 1"/>
          <p:cNvSpPr>
            <a:spLocks noGrp="1"/>
          </p:cNvSpPr>
          <p:nvPr>
            <p:ph type="ctrTitle"/>
          </p:nvPr>
        </p:nvSpPr>
        <p:spPr>
          <a:xfrm>
            <a:off x="93591" y="0"/>
            <a:ext cx="7128019" cy="723901"/>
          </a:xfrm>
          <a:noFill/>
          <a:effectLst/>
        </p:spPr>
        <p:txBody>
          <a:bodyPr anchor="ctr">
            <a:noAutofit/>
          </a:bodyPr>
          <a:lstStyle/>
          <a:p>
            <a:r>
              <a:rPr lang="en-US" sz="2400" b="1" dirty="0">
                <a:ln w="3175">
                  <a:noFill/>
                </a:ln>
                <a:solidFill>
                  <a:srgbClr val="275083"/>
                </a:solidFill>
                <a:latin typeface="Century Gothic" panose="020B0502020202020204" pitchFamily="34" charset="0"/>
              </a:rPr>
              <a:t>MOVE IN READY! LIVE AND WORK DOWNTOWN!</a:t>
            </a:r>
            <a:br>
              <a:rPr lang="en-US" sz="2400" b="1" dirty="0">
                <a:ln w="3175">
                  <a:noFill/>
                </a:ln>
                <a:solidFill>
                  <a:srgbClr val="275083"/>
                </a:solidFill>
                <a:latin typeface="Century Gothic" panose="020B0502020202020204" pitchFamily="34" charset="0"/>
              </a:rPr>
            </a:br>
            <a:r>
              <a:rPr lang="en-US" sz="1800" b="1" dirty="0">
                <a:ln w="3175">
                  <a:noFill/>
                </a:ln>
                <a:solidFill>
                  <a:srgbClr val="275083"/>
                </a:solidFill>
                <a:latin typeface="Century Gothic" panose="020B0502020202020204" pitchFamily="34" charset="0"/>
              </a:rPr>
              <a:t>3% Buyer Commission With Ratified Contract By July 31st</a:t>
            </a:r>
            <a:endParaRPr lang="en-US" sz="2000" b="1" dirty="0">
              <a:ln w="3175">
                <a:noFill/>
              </a:ln>
              <a:solidFill>
                <a:srgbClr val="275083"/>
              </a:solidFill>
              <a:latin typeface="Century Gothic" panose="020B0502020202020204" pitchFamily="34" charset="0"/>
            </a:endParaRPr>
          </a:p>
        </p:txBody>
      </p:sp>
      <p:sp>
        <p:nvSpPr>
          <p:cNvPr id="3" name="Subtitle 2"/>
          <p:cNvSpPr>
            <a:spLocks noGrp="1"/>
          </p:cNvSpPr>
          <p:nvPr>
            <p:ph type="subTitle" idx="1"/>
          </p:nvPr>
        </p:nvSpPr>
        <p:spPr>
          <a:xfrm>
            <a:off x="1" y="5679656"/>
            <a:ext cx="7315199" cy="1504826"/>
          </a:xfrm>
        </p:spPr>
        <p:txBody>
          <a:bodyPr anchor="ctr">
            <a:noAutofit/>
          </a:bodyPr>
          <a:lstStyle/>
          <a:p>
            <a:pPr>
              <a:spcBef>
                <a:spcPts val="0"/>
              </a:spcBef>
            </a:pPr>
            <a:r>
              <a:rPr lang="en-US" sz="1100" dirty="0">
                <a:solidFill>
                  <a:schemeClr val="tx1"/>
                </a:solidFill>
                <a:latin typeface="Century Gothic" panose="020B0502020202020204" pitchFamily="34" charset="0"/>
              </a:rPr>
              <a:t>Live downtown while enjoying stunning harbor views from your newly renovated townhome! With 2,116sf, there's plenty of space to entertain or simply relax and watch the boats go by. Located within walking distance of MUSC, Colonial Lake, restaurants, tennis/pickleball courts, and The Battery. This 3-bedroom, 3-bathroom home boasts breathtaking harbor views and numerous upgrades, including: A beautifully renovated kitchen featuring a ceramic sink, Miele dishwasher, induction stove/range, and quartz countertops. A newly renovated master bath. A new roof, hot water heater, and attic dehumidifier. A freshly painted ext./interior. An electric garage. A spacious downstairs room that opens to an outdoor patio and dining area. Hardwood floors, except for the kitchen which features elegant tile.</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06591" y="8513755"/>
            <a:ext cx="1102019"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76200" y="8443783"/>
            <a:ext cx="3344067" cy="624017"/>
          </a:xfrm>
          <a:prstGeom prst="rect">
            <a:avLst/>
          </a:prstGeom>
        </p:spPr>
        <p:txBody>
          <a:bodyPr wrap="square">
            <a:spAutoFit/>
          </a:bodyPr>
          <a:lstStyle/>
          <a:p>
            <a:r>
              <a:rPr lang="en-US" sz="1455" dirty="0">
                <a:latin typeface="Century Gothic" panose="020B0502020202020204" pitchFamily="34" charset="0"/>
              </a:rPr>
              <a:t>Lisa Deaton</a:t>
            </a:r>
          </a:p>
          <a:p>
            <a:r>
              <a:rPr lang="en-US" sz="1000" dirty="0">
                <a:latin typeface="Century Gothic" panose="020B0502020202020204" pitchFamily="34" charset="0"/>
              </a:rPr>
              <a:t>843-224-7878</a:t>
            </a:r>
          </a:p>
          <a:p>
            <a:r>
              <a:rPr lang="en-US" sz="1000" dirty="0">
                <a:latin typeface="Century Gothic" panose="020B0502020202020204" pitchFamily="34" charset="0"/>
              </a:rPr>
              <a:t>lisamdeaton@comcast.net</a:t>
            </a:r>
          </a:p>
        </p:txBody>
      </p:sp>
      <p:pic>
        <p:nvPicPr>
          <p:cNvPr id="28" name="Picture 27"/>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5957" y="7201302"/>
            <a:ext cx="1713462" cy="1142308"/>
          </a:xfrm>
          <a:prstGeom prst="rect">
            <a:avLst/>
          </a:prstGeom>
          <a:ln>
            <a:noFill/>
          </a:ln>
          <a:effectLst/>
        </p:spPr>
      </p:pic>
      <p:pic>
        <p:nvPicPr>
          <p:cNvPr id="29" name="Picture 2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871400" y="7201224"/>
            <a:ext cx="1713192" cy="1142128"/>
          </a:xfrm>
          <a:prstGeom prst="rect">
            <a:avLst/>
          </a:prstGeom>
          <a:ln>
            <a:no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736380" y="7201114"/>
            <a:ext cx="1713683" cy="1142455"/>
          </a:xfrm>
          <a:prstGeom prst="rect">
            <a:avLst/>
          </a:prstGeom>
          <a:ln>
            <a:noFill/>
          </a:ln>
          <a:effectLst/>
        </p:spPr>
      </p:pic>
      <p:sp>
        <p:nvSpPr>
          <p:cNvPr id="5" name="Rectangle 4"/>
          <p:cNvSpPr/>
          <p:nvPr/>
        </p:nvSpPr>
        <p:spPr>
          <a:xfrm>
            <a:off x="0" y="4955027"/>
            <a:ext cx="7315200" cy="707886"/>
          </a:xfrm>
          <a:prstGeom prst="rect">
            <a:avLst/>
          </a:prstGeom>
        </p:spPr>
        <p:txBody>
          <a:bodyPr wrap="square">
            <a:spAutoFit/>
          </a:bodyPr>
          <a:lstStyle/>
          <a:p>
            <a:pPr algn="ctr"/>
            <a:r>
              <a:rPr lang="en-US" sz="2400" b="1" dirty="0">
                <a:latin typeface="Century Gothic" panose="020B0502020202020204" pitchFamily="34" charset="0"/>
              </a:rPr>
              <a:t>11 Harleston Place</a:t>
            </a:r>
          </a:p>
          <a:p>
            <a:pPr algn="ctr"/>
            <a:r>
              <a:rPr lang="en-US" sz="1600" b="1" dirty="0">
                <a:latin typeface="Century Gothic" panose="020B0502020202020204" pitchFamily="34" charset="0"/>
              </a:rPr>
              <a:t>Harleston Place | Charleston, SC 29401 | MLS# 25019652 | $1,375,000</a:t>
            </a:r>
          </a:p>
        </p:txBody>
      </p:sp>
      <p:sp>
        <p:nvSpPr>
          <p:cNvPr id="9" name="Rectangle 8">
            <a:extLst>
              <a:ext uri="{FF2B5EF4-FFF2-40B4-BE49-F238E27FC236}">
                <a16:creationId xmlns:a16="http://schemas.microsoft.com/office/drawing/2014/main" id="{3F3F5DBE-628A-40B5-A9C1-6BD65A579158}"/>
              </a:ext>
            </a:extLst>
          </p:cNvPr>
          <p:cNvSpPr/>
          <p:nvPr/>
        </p:nvSpPr>
        <p:spPr>
          <a:xfrm>
            <a:off x="3898832" y="8478792"/>
            <a:ext cx="3340168" cy="553998"/>
          </a:xfrm>
          <a:prstGeom prst="rect">
            <a:avLst/>
          </a:prstGeom>
        </p:spPr>
        <p:txBody>
          <a:bodyPr wrap="square">
            <a:spAutoFit/>
          </a:bodyPr>
          <a:lstStyle/>
          <a:p>
            <a:pPr algn="r"/>
            <a:r>
              <a:rPr lang="en-US" sz="1000" dirty="0">
                <a:latin typeface="Century Gothic" panose="020B0502020202020204" pitchFamily="34" charset="0"/>
              </a:rPr>
              <a:t>AgentOwned Charleston Group</a:t>
            </a:r>
          </a:p>
          <a:p>
            <a:pPr algn="r"/>
            <a:r>
              <a:rPr lang="en-US" sz="1000" dirty="0">
                <a:latin typeface="Century Gothic" panose="020B0502020202020204" pitchFamily="34" charset="0"/>
              </a:rPr>
              <a:t>902 Savannah Hwy</a:t>
            </a:r>
          </a:p>
          <a:p>
            <a:pPr algn="r"/>
            <a:r>
              <a:rPr lang="en-US" sz="1000" dirty="0">
                <a:latin typeface="Century Gothic" panose="020B0502020202020204" pitchFamily="34" charset="0"/>
              </a:rPr>
              <a:t>Charleston, SC 29407-7802</a:t>
            </a:r>
          </a:p>
        </p:txBody>
      </p:sp>
      <p:pic>
        <p:nvPicPr>
          <p:cNvPr id="13" name="Picture 12">
            <a:extLst>
              <a:ext uri="{FF2B5EF4-FFF2-40B4-BE49-F238E27FC236}">
                <a16:creationId xmlns:a16="http://schemas.microsoft.com/office/drawing/2014/main" id="{C95B7062-D7E6-4B01-A275-8525BC78D19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601517" y="7201013"/>
            <a:ext cx="1713683" cy="1142550"/>
          </a:xfrm>
          <a:prstGeom prst="rect">
            <a:avLst/>
          </a:prstGeom>
          <a:ln>
            <a:no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1717</TotalTime>
  <Words>199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MOVE IN READY! LIVE AND WORK DOWNTOWN! 3% Buyer Commission With Ratified Contract By July 31st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74</cp:revision>
  <dcterms:created xsi:type="dcterms:W3CDTF">2006-08-16T00:00:00Z</dcterms:created>
  <dcterms:modified xsi:type="dcterms:W3CDTF">2025-07-21T15:01:39Z</dcterms:modified>
</cp:coreProperties>
</file>