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4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Ready to build lot in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Wyboo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ve Script Bold Pr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157892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 Ridge Lake Dr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Manning, SC 29102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157851 ~ $109,000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09941"/>
            <a:ext cx="8229599" cy="965196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Can you picture it? Sitting on your porch over looking water feeling the fall breeze.  Build the home of your dreams on this custom build lot in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Wyboo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Plantation on Lake Marion.  Travel from your very own dock to Charleston for the day or the weekend.  This lot is pond front with water access via a boat lift to the main lake.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7211523"/>
            <a:ext cx="1828800" cy="1371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7211523"/>
            <a:ext cx="1828800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11523"/>
            <a:ext cx="1828800" cy="1371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CCFEF-9CF9-B7BF-51BD-6179A99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7211523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112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Ready to build lot in Wyboo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104</cp:revision>
  <dcterms:created xsi:type="dcterms:W3CDTF">2006-08-16T00:00:00Z</dcterms:created>
  <dcterms:modified xsi:type="dcterms:W3CDTF">2023-10-26T16:40:08Z</dcterms:modified>
</cp:coreProperties>
</file>