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772400" cy="5181599"/>
          </a:xfrm>
          <a:prstGeom prst="rect">
            <a:avLst/>
          </a:prstGeom>
        </p:spPr>
      </p:pic>
      <p:sp>
        <p:nvSpPr>
          <p:cNvPr id="5" name="Rectangle 4"/>
          <p:cNvSpPr/>
          <p:nvPr/>
        </p:nvSpPr>
        <p:spPr>
          <a:xfrm>
            <a:off x="751328" y="112857"/>
            <a:ext cx="3134872" cy="892552"/>
          </a:xfrm>
          <a:prstGeom prst="rect">
            <a:avLst/>
          </a:prstGeom>
        </p:spPr>
        <p:txBody>
          <a:bodyPr wrap="square">
            <a:spAutoFit/>
          </a:bodyPr>
          <a:lstStyle/>
          <a:p>
            <a:r>
              <a:rPr lang="en-US" sz="1600" b="1" dirty="0">
                <a:latin typeface="Century Gothic" panose="020B0502020202020204" pitchFamily="34" charset="0"/>
              </a:rPr>
              <a:t>Kent </a:t>
            </a:r>
            <a:r>
              <a:rPr lang="en-US" sz="1600" b="1" dirty="0" err="1">
                <a:latin typeface="Century Gothic" panose="020B0502020202020204" pitchFamily="34" charset="0"/>
              </a:rPr>
              <a:t>Susong</a:t>
            </a:r>
            <a:endParaRPr lang="en-US" sz="1600" b="1" dirty="0">
              <a:latin typeface="Century Gothic" panose="020B0502020202020204" pitchFamily="34" charset="0"/>
            </a:endParaRPr>
          </a:p>
          <a:p>
            <a:r>
              <a:rPr lang="en-US" sz="1200" dirty="0">
                <a:latin typeface="Century Gothic" panose="020B0502020202020204" pitchFamily="34" charset="0"/>
              </a:rPr>
              <a:t>M (843) 324-0190</a:t>
            </a:r>
          </a:p>
          <a:p>
            <a:r>
              <a:rPr lang="en-US" sz="1200" dirty="0">
                <a:latin typeface="Century Gothic" panose="020B0502020202020204" pitchFamily="34" charset="0"/>
              </a:rPr>
              <a:t>O (843) 856-0021</a:t>
            </a:r>
          </a:p>
          <a:p>
            <a:r>
              <a:rPr lang="en-US" sz="1200" dirty="0">
                <a:latin typeface="Century Gothic" panose="020B0502020202020204" pitchFamily="34" charset="0"/>
              </a:rPr>
              <a:t>larrykentsusong@gmail.com</a:t>
            </a:r>
          </a:p>
        </p:txBody>
      </p:sp>
      <p:sp>
        <p:nvSpPr>
          <p:cNvPr id="2" name="Rectangle 1"/>
          <p:cNvSpPr/>
          <p:nvPr/>
        </p:nvSpPr>
        <p:spPr>
          <a:xfrm>
            <a:off x="0" y="4267200"/>
            <a:ext cx="7772401"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248082"/>
            <a:ext cx="7772400" cy="2438718"/>
          </a:xfrm>
        </p:spPr>
        <p:txBody>
          <a:bodyPr anchor="ctr">
            <a:noAutofit/>
          </a:bodyPr>
          <a:lstStyle/>
          <a:p>
            <a:r>
              <a:rPr lang="en-US" sz="1500" dirty="0">
                <a:latin typeface="Century Gothic" panose="020B0502020202020204" pitchFamily="34" charset="0"/>
              </a:rPr>
              <a:t>This is a beautiful 4 bedroom, 3 bathroom home in a community that shares a deep water gated dock. Home has gourmet kitchen, double oven, KitchenAid appliances, open floor plan with granite and wood floors, breakfast area, formal dining room, and office. Downstairs features huge family room/movie room. Mother-in-law suite plus another bedroom with </a:t>
            </a:r>
            <a:r>
              <a:rPr lang="en-US" sz="1500" dirty="0" err="1">
                <a:latin typeface="Century Gothic" panose="020B0502020202020204" pitchFamily="34" charset="0"/>
              </a:rPr>
              <a:t>en</a:t>
            </a:r>
            <a:r>
              <a:rPr lang="en-US" sz="1500" dirty="0">
                <a:latin typeface="Century Gothic" panose="020B0502020202020204" pitchFamily="34" charset="0"/>
              </a:rPr>
              <a:t> suite. Fenced backyard with pond views, large covered porch and also large covered screened porch. Large tiled mudroom. New Philip Simmons schools and new Publix Grocery and shopping center. SELLER PROVIDING 2-10 HOME WARRANTY.</a:t>
            </a:r>
          </a:p>
        </p:txBody>
      </p:sp>
      <p:sp>
        <p:nvSpPr>
          <p:cNvPr id="6" name="Rectangle 5"/>
          <p:cNvSpPr/>
          <p:nvPr/>
        </p:nvSpPr>
        <p:spPr>
          <a:xfrm>
            <a:off x="8153400" y="430357"/>
            <a:ext cx="1701800" cy="587752"/>
          </a:xfrm>
          <a:prstGeom prst="rect">
            <a:avLst/>
          </a:prstGeom>
          <a:solidFill>
            <a:srgbClr val="BEAF87">
              <a:alpha val="50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4566047"/>
            <a:ext cx="7772400" cy="615553"/>
          </a:xfrm>
          <a:prstGeom prst="rect">
            <a:avLst/>
          </a:prstGeom>
          <a:noFill/>
          <a:ln>
            <a:noFill/>
          </a:ln>
        </p:spPr>
        <p:txBody>
          <a:bodyPr wrap="square" anchor="ctr">
            <a:spAutoFit/>
          </a:bodyPr>
          <a:lstStyle/>
          <a:p>
            <a:pPr algn="ctr"/>
            <a:r>
              <a:rPr lang="en-US" sz="1800" b="1" dirty="0">
                <a:effectLst>
                  <a:outerShdw blurRad="38100" dist="38100" dir="2700000" algn="tl">
                    <a:srgbClr val="000000">
                      <a:alpha val="43137"/>
                    </a:srgbClr>
                  </a:outerShdw>
                </a:effectLst>
                <a:latin typeface="Century Gothic" panose="020B0502020202020204" pitchFamily="34" charset="0"/>
              </a:rPr>
              <a:t>1200 Rivers Reach Drive</a:t>
            </a:r>
          </a:p>
          <a:p>
            <a:pPr algn="ctr"/>
            <a:r>
              <a:rPr lang="en-US" sz="1600" dirty="0">
                <a:effectLst>
                  <a:outerShdw blurRad="38100" dist="38100" dir="2700000" algn="tl">
                    <a:srgbClr val="000000">
                      <a:alpha val="43137"/>
                    </a:srgbClr>
                  </a:outerShdw>
                </a:effectLst>
                <a:latin typeface="Century Gothic" panose="020B0502020202020204" pitchFamily="34" charset="0"/>
              </a:rPr>
              <a:t>Rivers Reach Pointe | Charleston, SC 29492 | MLS# 19028550 | $629,000</a:t>
            </a:r>
          </a:p>
        </p:txBody>
      </p:sp>
      <p:sp>
        <p:nvSpPr>
          <p:cNvPr id="13" name="Rectangle 12"/>
          <p:cNvSpPr/>
          <p:nvPr/>
        </p:nvSpPr>
        <p:spPr>
          <a:xfrm>
            <a:off x="3886200" y="20524"/>
            <a:ext cx="3886200" cy="1077218"/>
          </a:xfrm>
          <a:prstGeom prst="rect">
            <a:avLst/>
          </a:prstGeom>
        </p:spPr>
        <p:txBody>
          <a:bodyPr wrap="square">
            <a:spAutoFit/>
          </a:bodyPr>
          <a:lstStyle/>
          <a:p>
            <a:pPr algn="r"/>
            <a:r>
              <a:rPr lang="en-US" sz="3200" dirty="0">
                <a:latin typeface="Gabriola" panose="04040605051002020D02" pitchFamily="82" charset="0"/>
                <a:ea typeface="Adobe Fan Heiti Std B" panose="020B0700000000000000" pitchFamily="34" charset="-128"/>
              </a:rPr>
              <a:t>Pondside </a:t>
            </a:r>
            <a:r>
              <a:rPr lang="en-US" sz="3200">
                <a:latin typeface="Gabriola" panose="04040605051002020D02" pitchFamily="82" charset="0"/>
                <a:ea typeface="Adobe Fan Heiti Std B" panose="020B0700000000000000" pitchFamily="34" charset="-128"/>
              </a:rPr>
              <a:t>4 BR Home </a:t>
            </a:r>
            <a:r>
              <a:rPr lang="en-US" sz="3200" dirty="0">
                <a:latin typeface="Gabriola" panose="04040605051002020D02" pitchFamily="82" charset="0"/>
                <a:ea typeface="Adobe Fan Heiti Std B" panose="020B0700000000000000" pitchFamily="34" charset="-128"/>
              </a:rPr>
              <a:t>with</a:t>
            </a:r>
          </a:p>
          <a:p>
            <a:pPr algn="r"/>
            <a:r>
              <a:rPr lang="en-US" sz="3200" dirty="0">
                <a:latin typeface="Gabriola" panose="04040605051002020D02" pitchFamily="82" charset="0"/>
                <a:ea typeface="Adobe Fan Heiti Std B" panose="020B0700000000000000" pitchFamily="34" charset="-128"/>
              </a:rPr>
              <a:t>Community Dock Access</a:t>
            </a:r>
            <a:endParaRPr lang="en-US" sz="1200" dirty="0">
              <a:latin typeface="Gabriola" panose="04040605051002020D02" pitchFamily="82" charset="0"/>
              <a:ea typeface="Adobe Fan Heiti Std B" panose="020B0700000000000000" pitchFamily="34" charset="-128"/>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8900" y="126106"/>
            <a:ext cx="573528"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5" name="Picture 24"/>
          <p:cNvPicPr>
            <a:picLocks/>
          </p:cNvPicPr>
          <p:nvPr/>
        </p:nvPicPr>
        <p:blipFill>
          <a:blip r:embed="rId4" cstate="print">
            <a:extLst>
              <a:ext uri="{28A0092B-C50C-407E-A947-70E740481C1C}">
                <a14:useLocalDpi xmlns:a14="http://schemas.microsoft.com/office/drawing/2010/main" val="0"/>
              </a:ext>
            </a:extLst>
          </a:blip>
          <a:srcRect/>
          <a:stretch/>
        </p:blipFill>
        <p:spPr>
          <a:xfrm>
            <a:off x="131388" y="8686800"/>
            <a:ext cx="1371600"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734906"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269412" y="8686800"/>
            <a:ext cx="1371600" cy="914400"/>
          </a:xfrm>
          <a:prstGeom prst="rect">
            <a:avLst/>
          </a:prstGeom>
          <a:ln>
            <a:noFill/>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3200400" y="5333682"/>
            <a:ext cx="1371600" cy="914400"/>
          </a:xfrm>
          <a:prstGeom prst="rect">
            <a:avLst/>
          </a:prstGeom>
          <a:ln>
            <a:noFill/>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4734906" y="5333682"/>
            <a:ext cx="1371600" cy="914400"/>
          </a:xfrm>
          <a:prstGeom prst="rect">
            <a:avLst/>
          </a:prstGeom>
          <a:ln>
            <a:no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6269412" y="5333682"/>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665894" y="5333682"/>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1388" y="5333682"/>
            <a:ext cx="1371600"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0400" y="8686800"/>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65894" y="8686800"/>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169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2019-11-09T20:53:45Z</dcterms:modified>
</cp:coreProperties>
</file>