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7/20/2022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93"/>
            <a:ext cx="8229600" cy="4629150"/>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l"/>
            <a:r>
              <a:rPr lang="en-US" sz="3800" b="1" i="1" dirty="0">
                <a:ln>
                  <a:solidFill>
                    <a:schemeClr val="bg2">
                      <a:lumMod val="25000"/>
                    </a:schemeClr>
                  </a:solidFill>
                </a:ln>
                <a:solidFill>
                  <a:schemeClr val="bg1"/>
                </a:solidFill>
                <a:latin typeface="Cookie" panose="02000000000000000000" pitchFamily="2" charset="0"/>
              </a:rPr>
              <a:t>Million Dollar Views</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3886200"/>
            <a:ext cx="8229599" cy="738664"/>
          </a:xfrm>
          <a:prstGeom prst="rect">
            <a:avLst/>
          </a:prstGeom>
        </p:spPr>
        <p:txBody>
          <a:bodyPr wrap="square">
            <a:spAutoFit/>
          </a:bodyPr>
          <a:lstStyle/>
          <a:p>
            <a:pPr algn="ctr"/>
            <a:r>
              <a:rPr lang="en-US" sz="2400" b="1" dirty="0">
                <a:ln w="3175">
                  <a:noFill/>
                </a:ln>
                <a:solidFill>
                  <a:schemeClr val="bg1"/>
                </a:solidFill>
                <a:latin typeface="Century Gothic" panose="020B0502020202020204" pitchFamily="34" charset="0"/>
              </a:rPr>
              <a:t>1200 Bridgeview Ln # E304</a:t>
            </a:r>
          </a:p>
          <a:p>
            <a:pPr algn="ctr"/>
            <a:r>
              <a:rPr lang="nn-NO" sz="1800" b="1" dirty="0">
                <a:ln w="3175">
                  <a:noFill/>
                </a:ln>
                <a:solidFill>
                  <a:schemeClr val="bg1"/>
                </a:solidFill>
                <a:latin typeface="Century Gothic" panose="020B0502020202020204" pitchFamily="34" charset="0"/>
              </a:rPr>
              <a:t>Summerton, SC 29148 ~ $360,000</a:t>
            </a:r>
          </a:p>
        </p:txBody>
      </p:sp>
      <p:sp>
        <p:nvSpPr>
          <p:cNvPr id="3" name="Subtitle 2"/>
          <p:cNvSpPr>
            <a:spLocks noGrp="1"/>
          </p:cNvSpPr>
          <p:nvPr>
            <p:ph type="subTitle" idx="1"/>
          </p:nvPr>
        </p:nvSpPr>
        <p:spPr>
          <a:xfrm>
            <a:off x="0" y="4648200"/>
            <a:ext cx="8229599" cy="2314127"/>
          </a:xfrm>
        </p:spPr>
        <p:txBody>
          <a:bodyPr numCol="1" anchor="ctr">
            <a:noAutofit/>
          </a:bodyPr>
          <a:lstStyle/>
          <a:p>
            <a:r>
              <a:rPr lang="en-US" sz="1400" dirty="0">
                <a:solidFill>
                  <a:schemeClr val="tx1"/>
                </a:solidFill>
                <a:latin typeface="Century Gothic" panose="020B0502020202020204" pitchFamily="34" charset="0"/>
              </a:rPr>
              <a:t>Million Dollar Views with a luxury sitting on the banks of Lake Marion This condo at North Shore Condos is ready to move in. Bring the suit case and boat. Sit on the almost 900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wrap around porch with the morning coffee or entertain a dinner party with friends. The property sits just off I95 at exit 108. It is only 1 hour to Charleston, Summerville &amp; Columbia and only 2 hours from Myrtle Beach. Grab your lake toys out of the storage shed, jump on the boat from your dock and set sail off to Charleston.....from there the limits are boundless. The Club house and grounds offer: Full kitchen with dinning room, work out gym, large pool, over 15 acers of green space, day dock, new sea wall with steps to the water, fire pit, sandy beach, &amp; community garden plot. Boat Slip / Shed.</a:t>
            </a:r>
          </a:p>
        </p:txBody>
      </p:sp>
      <p:grpSp>
        <p:nvGrpSpPr>
          <p:cNvPr id="4" name="Group 3">
            <a:extLst>
              <a:ext uri="{FF2B5EF4-FFF2-40B4-BE49-F238E27FC236}">
                <a16:creationId xmlns:a16="http://schemas.microsoft.com/office/drawing/2014/main" id="{7060FE0F-3D44-18C9-7F1E-D64E43410186}"/>
              </a:ext>
            </a:extLst>
          </p:cNvPr>
          <p:cNvGrpSpPr/>
          <p:nvPr/>
        </p:nvGrpSpPr>
        <p:grpSpPr>
          <a:xfrm>
            <a:off x="304800" y="6999531"/>
            <a:ext cx="7620000" cy="1645920"/>
            <a:chOff x="304800" y="6999531"/>
            <a:chExt cx="7620000" cy="1645920"/>
          </a:xfrm>
        </p:grpSpPr>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30240" y="6999531"/>
              <a:ext cx="2194560" cy="164592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04800" y="6999531"/>
              <a:ext cx="2194560" cy="1645920"/>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017520" y="6999531"/>
              <a:ext cx="2194560" cy="1645920"/>
            </a:xfrm>
            <a:prstGeom prst="rect">
              <a:avLst/>
            </a:prstGeom>
          </p:spPr>
        </p:pic>
      </p:gr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208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Million Dollar 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92</cp:revision>
  <dcterms:created xsi:type="dcterms:W3CDTF">2006-08-16T00:00:00Z</dcterms:created>
  <dcterms:modified xsi:type="dcterms:W3CDTF">2022-07-20T20:42:19Z</dcterms:modified>
</cp:coreProperties>
</file>