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2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8229600" cy="4629150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1"/>
            <a:ext cx="8229598" cy="685799"/>
          </a:xfrm>
          <a:noFill/>
          <a:effectLst/>
        </p:spPr>
        <p:txBody>
          <a:bodyPr anchor="ctr">
            <a:noAutofit/>
          </a:bodyPr>
          <a:lstStyle/>
          <a:p>
            <a:pPr algn="l"/>
            <a:r>
              <a:rPr lang="en-US" sz="3800" b="1" i="1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1"/>
                </a:solidFill>
                <a:latin typeface="Cookie" panose="02000000000000000000" pitchFamily="2" charset="0"/>
              </a:rPr>
              <a:t>Million Dollar Views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3886200"/>
            <a:ext cx="82295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1200 Bridgeview Ln # E304</a:t>
            </a:r>
          </a:p>
          <a:p>
            <a:pPr algn="ctr"/>
            <a:r>
              <a:rPr lang="nn-NO" sz="1800" b="1" dirty="0">
                <a:ln w="3175"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Summerton, SC 29148 ~ $339,900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8229599" cy="2314127"/>
          </a:xfrm>
        </p:spPr>
        <p:txBody>
          <a:bodyPr numCol="1" anchor="ctr"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Fully furnished and turn-key, this 2 bed 2 bath condo, located at N Shore on Lake Marion, is designed with a spacious open concept floor plan, comfortably sleeps 6, and is ready for your enjoyment. Situated just off I-95, this 3rd floor, end unit offers spectacular waterfront views from the large wrap around balcony. Included is a private boat slip, and a stand-alone storage shed/barn for your ATV, golf cart, or beach toys. North Shore offers elevators in each building, a large clubhouse with waterfront pool, fitness center, large kitchen and dining room, private gated marina with electric and water access, fire pit, sandy beach &amp; more for your family's entertainment. Just 1 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from Charleston, Summerville, and Columbia &amp; 2 </a:t>
            </a:r>
            <a:r>
              <a:rPr lang="en-US" sz="1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hrs</a:t>
            </a:r>
            <a:r>
              <a:rPr lang="en-US" sz="1400" dirty="0">
                <a:solidFill>
                  <a:schemeClr val="tx1"/>
                </a:solidFill>
                <a:latin typeface="Century Gothic" panose="020B0502020202020204" pitchFamily="34" charset="0"/>
              </a:rPr>
              <a:t> from Myrtle Beach.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30241" y="6999531"/>
            <a:ext cx="2194560" cy="16459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1174" y="6999531"/>
            <a:ext cx="2807255" cy="1645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9AAE7-50DC-4FC5-10E8-634EE73AE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999531"/>
            <a:ext cx="219456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190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Cookie</vt:lpstr>
      <vt:lpstr>Office Theme</vt:lpstr>
      <vt:lpstr>Million Dollar Views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94</cp:revision>
  <dcterms:created xsi:type="dcterms:W3CDTF">2006-08-16T00:00:00Z</dcterms:created>
  <dcterms:modified xsi:type="dcterms:W3CDTF">2022-08-04T18:00:55Z</dcterms:modified>
</cp:coreProperties>
</file>