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Spacious town home in Summer Wood. This 2 bedroom 2.5 bath home features formal living, formal dining, family room, spacious kitchen, an open loft that could be converted into a third bedroom and this unit has a one car garage. Summer Wood is a pool community and located in the heart of Summerville with easy access to I26 and Shopping.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Price </a:t>
            </a:r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Reduced!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1201 Buckthorn Circle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Summer Wood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Summerville, SC 29483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17008582 | $159,000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2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124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Price Reduced!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30</cp:revision>
  <dcterms:created xsi:type="dcterms:W3CDTF">2006-08-16T00:00:00Z</dcterms:created>
  <dcterms:modified xsi:type="dcterms:W3CDTF">2017-05-06T20:40:39Z</dcterms:modified>
</cp:coreProperties>
</file>