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94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7" cy="2554758"/>
          </a:xfrm>
        </p:spPr>
        <p:txBody>
          <a:bodyPr anchor="b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419" y="1824010"/>
            <a:ext cx="990599" cy="240258"/>
          </a:xfrm>
        </p:spPr>
        <p:txBody>
          <a:bodyPr/>
          <a:lstStyle>
            <a:lvl1pPr algn="l">
              <a:defRPr sz="900" b="0" i="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46568" y="3264407"/>
            <a:ext cx="3859795" cy="228659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5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04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05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" name="TextBox 10"/>
          <p:cNvSpPr txBox="1"/>
          <p:nvPr/>
        </p:nvSpPr>
        <p:spPr bwMode="gray">
          <a:xfrm>
            <a:off x="7033421" y="2893960"/>
            <a:ext cx="67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625840" y="590998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763" y="914400"/>
            <a:ext cx="6177681" cy="28846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870" y="5000815"/>
            <a:ext cx="6422005" cy="101817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85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86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2"/>
            <a:ext cx="2313431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5332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2"/>
            <a:ext cx="2326750" cy="28883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40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8710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8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390" y="4179595"/>
            <a:ext cx="2295329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48208"/>
            <a:ext cx="2309279" cy="11766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30434" y="4179594"/>
            <a:ext cx="2291674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6834"/>
            <a:ext cx="2025182" cy="14497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48209"/>
            <a:ext cx="2317790" cy="118837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66523"/>
            <a:ext cx="2304671" cy="68168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489200"/>
            <a:ext cx="2018838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8209"/>
            <a:ext cx="2304671" cy="11894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44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48436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03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5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3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4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3" y="2257588"/>
            <a:ext cx="3101763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267"/>
            <a:ext cx="3054653" cy="3020345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5644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14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79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5324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03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040"/>
            <a:ext cx="3636978" cy="277176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0" y="248875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040"/>
            <a:ext cx="3636980" cy="277390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6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0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41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90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96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3112"/>
            <a:ext cx="3001938" cy="161308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2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5"/>
            <p:cNvSpPr/>
            <p:nvPr/>
          </p:nvSpPr>
          <p:spPr bwMode="gray">
            <a:xfrm>
              <a:off x="485023" y="1856958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1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1"/>
            <a:ext cx="6345260" cy="353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0111" y="6377097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73195"/>
            <a:ext cx="3859795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6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000998" cy="1470025"/>
          </a:xfrm>
          <a:noFill/>
        </p:spPr>
        <p:txBody>
          <a:bodyPr anchor="t">
            <a:normAutofit/>
          </a:bodyPr>
          <a:lstStyle/>
          <a:p>
            <a:r>
              <a:rPr lang="en-US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Spacious Town Home In Summer Wood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157281"/>
            <a:ext cx="7467598" cy="2523879"/>
          </a:xfrm>
        </p:spPr>
        <p:txBody>
          <a:bodyPr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This 2 bedroom 2.5 bath home features formal living, formal dining, family room, spacious kitchen, an open loft that could be converted into a third bedroom and this unit has a one car garage. 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Summer Wood is a pool community and located in the heart of Summerville with easy access to I26 and Shopping.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528381"/>
            <a:ext cx="3505200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857250"/>
            <a:ext cx="1143000" cy="85725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0"/>
            <a:ext cx="1143000" cy="85725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3429000"/>
            <a:ext cx="1143000" cy="85725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571750"/>
            <a:ext cx="1143000" cy="85725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714500"/>
            <a:ext cx="1143000" cy="85725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286250"/>
            <a:ext cx="1143000" cy="85725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143500"/>
            <a:ext cx="1143000" cy="85725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4029074" y="528381"/>
            <a:ext cx="39719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1201 Buckthorn Circle</a:t>
            </a:r>
          </a:p>
          <a:p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Summer Wood</a:t>
            </a:r>
          </a:p>
          <a:p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Summerville, SC 29483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29074" y="2233951"/>
            <a:ext cx="3971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MLS# 17008582</a:t>
            </a:r>
          </a:p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$155,000</a:t>
            </a:r>
          </a:p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2 Bed / 2½ Bath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9745792">
            <a:off x="-2083359" y="2098904"/>
            <a:ext cx="159050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" b="1" cap="none" spc="0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84000"/>
                    </a:prstClr>
                  </a:outerShdw>
                </a:effectLst>
                <a:latin typeface="Stencil" panose="040409050D0802020404" pitchFamily="82" charset="0"/>
              </a:rPr>
              <a:t>Open House Canceled!</a:t>
            </a:r>
          </a:p>
          <a:p>
            <a:pPr algn="ctr"/>
            <a:r>
              <a:rPr lang="en-US" sz="800" b="1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84000"/>
                    </a:prstClr>
                  </a:outerShdw>
                </a:effectLst>
                <a:latin typeface="Stencil" panose="040409050D0802020404" pitchFamily="82" charset="0"/>
              </a:rPr>
              <a:t>Under Contract In 3 Days!</a:t>
            </a:r>
            <a:endParaRPr lang="en-US" sz="800" b="1" cap="none" spc="0" dirty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84000"/>
                  </a:prstClr>
                </a:outerShdw>
              </a:effectLst>
              <a:latin typeface="Stencil" panose="040409050D0802020404" pitchFamily="8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6571485"/>
            <a:ext cx="9143998" cy="21031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6553531"/>
            <a:ext cx="8000996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US" sz="1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Charleston Homes </a:t>
            </a:r>
            <a:r>
              <a:rPr lang="en-US" sz="1000" i="1" dirty="0">
                <a:solidFill>
                  <a:schemeClr val="bg1"/>
                </a:solidFill>
                <a:latin typeface="Trebuchet MS" panose="020B0603020202020204" pitchFamily="34" charset="0"/>
              </a:rPr>
              <a:t>· </a:t>
            </a:r>
            <a:r>
              <a:rPr lang="en-US" sz="1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597 Old Mt. Holly Road </a:t>
            </a:r>
            <a:r>
              <a:rPr lang="en-US" sz="1000" i="1" dirty="0">
                <a:solidFill>
                  <a:schemeClr val="bg1"/>
                </a:solidFill>
                <a:latin typeface="Trebuchet MS" panose="020B0603020202020204" pitchFamily="34" charset="0"/>
              </a:rPr>
              <a:t>· </a:t>
            </a:r>
            <a:r>
              <a:rPr lang="en-US" sz="1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Suite 301 </a:t>
            </a:r>
            <a:r>
              <a:rPr lang="en-US" sz="1000" i="1" dirty="0">
                <a:solidFill>
                  <a:schemeClr val="bg1"/>
                </a:solidFill>
                <a:latin typeface="Trebuchet MS" panose="020B0603020202020204" pitchFamily="34" charset="0"/>
              </a:rPr>
              <a:t>· </a:t>
            </a:r>
            <a:r>
              <a:rPr lang="en-US" sz="1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Goose Creek, SC 29445</a:t>
            </a:r>
            <a:endParaRPr lang="en-US" sz="1000" i="1" dirty="0">
              <a:solidFill>
                <a:schemeClr val="bg1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8989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sp>
        <p:nvSpPr>
          <p:cNvPr id="29" name="Rectangle 28"/>
          <p:cNvSpPr/>
          <p:nvPr/>
        </p:nvSpPr>
        <p:spPr>
          <a:xfrm>
            <a:off x="849342" y="5739825"/>
            <a:ext cx="71516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843-532-3356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rPr>
              <a:t>·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conniesyouragent@gmail.com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2429"/>
            <a:ext cx="849342" cy="42537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000750"/>
            <a:ext cx="1143000" cy="85725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703454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105</TotalTime>
  <Words>121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Century Gothic</vt:lpstr>
      <vt:lpstr>Stencil</vt:lpstr>
      <vt:lpstr>Trebuchet MS</vt:lpstr>
      <vt:lpstr>Wingdings 3</vt:lpstr>
      <vt:lpstr>Ion Boardroom</vt:lpstr>
      <vt:lpstr>Spacious Town Home In Summer Wood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$1,500 Agent Bonus!</dc:title>
  <dc:creator>CVH360</dc:creator>
  <cp:lastModifiedBy>A. Thomas Price</cp:lastModifiedBy>
  <cp:revision>32</cp:revision>
  <dcterms:created xsi:type="dcterms:W3CDTF">2006-08-16T00:00:00Z</dcterms:created>
  <dcterms:modified xsi:type="dcterms:W3CDTF">2017-09-12T19:30:39Z</dcterms:modified>
</cp:coreProperties>
</file>