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700" y="42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315200" cy="2997488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9" y="13385"/>
            <a:ext cx="7299321" cy="4850029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Realtors show this home again!! Tenant moved out and we have Painted and Cleaned this spacious town home!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This 2 bedroom 2.5 bath home is stunning featuring formal living, formal dining, family room, spacious kitchen, an open loft that could be converted into a third bedroom and this unit has a one car garage. </a:t>
            </a:r>
          </a:p>
          <a:p>
            <a:endParaRPr lang="en-US" sz="13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Summer Wood is a pool community and located in the heart of Summerville with easy access to I26 and Shopping.</a:t>
            </a:r>
            <a:endParaRPr lang="en-US" sz="1300" b="1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Spacious Town Home</a:t>
            </a:r>
          </a:p>
          <a:p>
            <a:pPr algn="r"/>
            <a:r>
              <a:rPr lang="en-US" sz="4000" b="1" dirty="0">
                <a:ln w="3175"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eestyle Script" panose="030804020302050B0404" pitchFamily="66" charset="0"/>
              </a:rPr>
              <a:t>In Summer Wood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1201 Buckthorn Circle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Summer Wood :: Summerville, SC 29483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17008582 :: $155,000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 Bed / 2½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6630245" y="-890411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16896">
            <a:off x="6941501" y="-555080"/>
            <a:ext cx="1616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Just Reduced</a:t>
            </a:r>
            <a:b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en-US" sz="1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$785,000!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" y="5011201"/>
            <a:ext cx="1828800" cy="1215223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7721265"/>
            <a:ext cx="1828800" cy="1214788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6366015"/>
            <a:ext cx="1828800" cy="1215443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362150"/>
            <a:ext cx="850392" cy="42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317</TotalTime>
  <Words>117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1201 Buckthorn Circle Summer Wood :: Summerville, SC 29483 MLS# 17008582 :: $155,000 2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53</cp:revision>
  <dcterms:created xsi:type="dcterms:W3CDTF">2006-08-16T00:00:00Z</dcterms:created>
  <dcterms:modified xsi:type="dcterms:W3CDTF">2017-11-13T20:02:24Z</dcterms:modified>
</cp:coreProperties>
</file>