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B3E"/>
    <a:srgbClr val="424042"/>
    <a:srgbClr val="231F20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872" y="-9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8002356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463095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2" y="0"/>
            <a:ext cx="6705598" cy="1257299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Large Lot &amp; No HOA Fees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" y="5823804"/>
            <a:ext cx="8075105" cy="211303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This Custom home greets you with a Southern style wrap around porch. Home sits on a large corner lot with a huge privacy fenced yard. Wood floors and arched doorways are just a couple features that are a must see. Kitchen is large with pantry &amp; lots of cabinet, counterspace &amp; overlooks the oversized den with a gas bricked fireplace. Den has vaulted ceilings. Plenty of closets in the home. Formal dining &amp; living room where one could be made into an office. Under house has a sump pump, moisture barrier &amp; foundation pillars. Master has a jacuzzi tub/separate shower/double sinks. Laundry room is large where you can walk around. See it to believe how amazing this home is with no HOA or Regime fees in this wonderful subdivision.</a:t>
            </a:r>
            <a:endParaRPr lang="en-US" sz="15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9492" y="9074123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042" y="908990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ambria" panose="02040503050406030204" pitchFamily="18" charset="0"/>
              </a:rPr>
              <a:t>Sandy </a:t>
            </a:r>
            <a:r>
              <a:rPr lang="en-US" sz="1600" b="1" dirty="0" err="1">
                <a:solidFill>
                  <a:srgbClr val="231F20"/>
                </a:solidFill>
                <a:latin typeface="Cambria" panose="02040503050406030204" pitchFamily="18" charset="0"/>
              </a:rPr>
              <a:t>Infinger</a:t>
            </a:r>
            <a:endParaRPr lang="en-US" sz="1600" b="1" dirty="0">
              <a:solidFill>
                <a:srgbClr val="231F20"/>
              </a:solidFill>
              <a:latin typeface="Cambria" panose="02040503050406030204" pitchFamily="18" charset="0"/>
            </a:endParaRPr>
          </a:p>
          <a:p>
            <a:pPr algn="ctr"/>
            <a:r>
              <a:rPr lang="pt-BR" sz="1200" dirty="0">
                <a:solidFill>
                  <a:srgbClr val="231F20"/>
                </a:solidFill>
                <a:latin typeface="Cambria" panose="02040503050406030204" pitchFamily="18" charset="0"/>
              </a:rPr>
              <a:t>M 843-670-4828 | F 843-388-3873 | O 843-670-4828</a:t>
            </a:r>
          </a:p>
          <a:p>
            <a:pPr algn="ctr"/>
            <a:r>
              <a:rPr lang="pt-BR" sz="1200" dirty="0">
                <a:solidFill>
                  <a:srgbClr val="231F20"/>
                </a:solidFill>
                <a:latin typeface="Cambria" panose="02040503050406030204" pitchFamily="18" charset="0"/>
              </a:rPr>
              <a:t>sandyinfinger@gmail.com | http://www.sandyinfinger.com</a:t>
            </a:r>
            <a:endParaRPr lang="en-US" sz="1200" dirty="0">
              <a:solidFill>
                <a:srgbClr val="231F20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042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86200"/>
            <a:ext cx="8229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1201 Francis Marion Circle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Stony Landing ~ Moncks Corner, SC 29461 ~ MLS# 20005352 ~ $345,000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3206" y="7617944"/>
            <a:ext cx="492904" cy="63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578431" y="1340938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1" name="Picture 2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9704" y="8001000"/>
            <a:ext cx="1371600" cy="911464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03827" y="8001000"/>
            <a:ext cx="1371600" cy="911464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6000" y="5777484"/>
            <a:ext cx="1216152" cy="813816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2075" y="8002356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F396D36-1865-45DF-9F10-F9B5BF853C05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7951" y="8002356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F397A5B-F288-442F-96B1-17A9BDB56801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4876800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98263E6-B7E9-4794-B108-BED5148BDE3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9704" y="4876800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A3265E5-7A21-4E45-971D-859FCAAE7D5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03827" y="4876800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35C16B3-0D7D-4175-8A02-8C2F7695978F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7951" y="4876800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DFD57CE-C4AA-4C4F-975D-2AAFF16E019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2075" y="4876800"/>
            <a:ext cx="13716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1D46364-6A11-4D2B-92A6-F18F1D32C845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7030" y="4311882"/>
            <a:ext cx="1216152" cy="808165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0" name="Picture 9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90CDCD5B-098C-4E49-86AF-6694A8E722D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427" y="9073515"/>
            <a:ext cx="792154" cy="74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218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Large Lot &amp; No HOA Fees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94</cp:revision>
  <dcterms:created xsi:type="dcterms:W3CDTF">2006-08-16T00:00:00Z</dcterms:created>
  <dcterms:modified xsi:type="dcterms:W3CDTF">2020-06-12T19:46:43Z</dcterms:modified>
</cp:coreProperties>
</file>