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315200" cy="9144000"/>
  <p:notesSz cx="6858000" cy="9144000"/>
  <p:defaultTextStyle>
    <a:defPPr>
      <a:defRPr lang="en-US"/>
    </a:defPPr>
    <a:lvl1pPr marL="0" algn="l" defTabSz="940375" rtl="0" eaLnBrk="1" latinLnBrk="0" hangingPunct="1">
      <a:defRPr sz="1846" kern="1200">
        <a:solidFill>
          <a:schemeClr val="tx1"/>
        </a:solidFill>
        <a:latin typeface="+mn-lt"/>
        <a:ea typeface="+mn-ea"/>
        <a:cs typeface="+mn-cs"/>
      </a:defRPr>
    </a:lvl1pPr>
    <a:lvl2pPr marL="470187" algn="l" defTabSz="940375" rtl="0" eaLnBrk="1" latinLnBrk="0" hangingPunct="1">
      <a:defRPr sz="1846" kern="1200">
        <a:solidFill>
          <a:schemeClr val="tx1"/>
        </a:solidFill>
        <a:latin typeface="+mn-lt"/>
        <a:ea typeface="+mn-ea"/>
        <a:cs typeface="+mn-cs"/>
      </a:defRPr>
    </a:lvl2pPr>
    <a:lvl3pPr marL="940375" algn="l" defTabSz="940375" rtl="0" eaLnBrk="1" latinLnBrk="0" hangingPunct="1">
      <a:defRPr sz="1846" kern="1200">
        <a:solidFill>
          <a:schemeClr val="tx1"/>
        </a:solidFill>
        <a:latin typeface="+mn-lt"/>
        <a:ea typeface="+mn-ea"/>
        <a:cs typeface="+mn-cs"/>
      </a:defRPr>
    </a:lvl3pPr>
    <a:lvl4pPr marL="1410563" algn="l" defTabSz="940375" rtl="0" eaLnBrk="1" latinLnBrk="0" hangingPunct="1">
      <a:defRPr sz="1846" kern="1200">
        <a:solidFill>
          <a:schemeClr val="tx1"/>
        </a:solidFill>
        <a:latin typeface="+mn-lt"/>
        <a:ea typeface="+mn-ea"/>
        <a:cs typeface="+mn-cs"/>
      </a:defRPr>
    </a:lvl4pPr>
    <a:lvl5pPr marL="1880750" algn="l" defTabSz="940375" rtl="0" eaLnBrk="1" latinLnBrk="0" hangingPunct="1">
      <a:defRPr sz="1846" kern="1200">
        <a:solidFill>
          <a:schemeClr val="tx1"/>
        </a:solidFill>
        <a:latin typeface="+mn-lt"/>
        <a:ea typeface="+mn-ea"/>
        <a:cs typeface="+mn-cs"/>
      </a:defRPr>
    </a:lvl5pPr>
    <a:lvl6pPr marL="2350937" algn="l" defTabSz="940375" rtl="0" eaLnBrk="1" latinLnBrk="0" hangingPunct="1">
      <a:defRPr sz="1846" kern="1200">
        <a:solidFill>
          <a:schemeClr val="tx1"/>
        </a:solidFill>
        <a:latin typeface="+mn-lt"/>
        <a:ea typeface="+mn-ea"/>
        <a:cs typeface="+mn-cs"/>
      </a:defRPr>
    </a:lvl6pPr>
    <a:lvl7pPr marL="2821125" algn="l" defTabSz="940375" rtl="0" eaLnBrk="1" latinLnBrk="0" hangingPunct="1">
      <a:defRPr sz="1846" kern="1200">
        <a:solidFill>
          <a:schemeClr val="tx1"/>
        </a:solidFill>
        <a:latin typeface="+mn-lt"/>
        <a:ea typeface="+mn-ea"/>
        <a:cs typeface="+mn-cs"/>
      </a:defRPr>
    </a:lvl7pPr>
    <a:lvl8pPr marL="3291313" algn="l" defTabSz="940375" rtl="0" eaLnBrk="1" latinLnBrk="0" hangingPunct="1">
      <a:defRPr sz="1846" kern="1200">
        <a:solidFill>
          <a:schemeClr val="tx1"/>
        </a:solidFill>
        <a:latin typeface="+mn-lt"/>
        <a:ea typeface="+mn-ea"/>
        <a:cs typeface="+mn-cs"/>
      </a:defRPr>
    </a:lvl8pPr>
    <a:lvl9pPr marL="3761500" algn="l" defTabSz="940375" rtl="0" eaLnBrk="1" latinLnBrk="0" hangingPunct="1">
      <a:defRPr sz="1846"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userDrawn="1">
          <p15:clr>
            <a:srgbClr val="A4A3A4"/>
          </p15:clr>
        </p15:guide>
        <p15:guide id="2" pos="2304"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273F"/>
    <a:srgbClr val="AF01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2410" y="41"/>
      </p:cViewPr>
      <p:guideLst>
        <p:guide orient="horz" pos="2880"/>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48640" y="2840569"/>
            <a:ext cx="6217920" cy="1960033"/>
          </a:xfrm>
        </p:spPr>
        <p:txBody>
          <a:bodyPr/>
          <a:lstStyle/>
          <a:p>
            <a:r>
              <a:rPr lang="en-US"/>
              <a:t>Click to edit Master title style</a:t>
            </a:r>
          </a:p>
        </p:txBody>
      </p:sp>
      <p:sp>
        <p:nvSpPr>
          <p:cNvPr id="3" name="Subtitle 2"/>
          <p:cNvSpPr>
            <a:spLocks noGrp="1"/>
          </p:cNvSpPr>
          <p:nvPr>
            <p:ph type="subTitle" idx="1"/>
          </p:nvPr>
        </p:nvSpPr>
        <p:spPr>
          <a:xfrm>
            <a:off x="1097280" y="5181600"/>
            <a:ext cx="5120640" cy="2336800"/>
          </a:xfrm>
        </p:spPr>
        <p:txBody>
          <a:bodyPr/>
          <a:lstStyle>
            <a:lvl1pPr marL="0" indent="0" algn="ctr">
              <a:buNone/>
              <a:defRPr>
                <a:solidFill>
                  <a:schemeClr val="tx1">
                    <a:tint val="75000"/>
                  </a:schemeClr>
                </a:solidFill>
              </a:defRPr>
            </a:lvl1pPr>
            <a:lvl2pPr marL="463106" indent="0" algn="ctr">
              <a:buNone/>
              <a:defRPr>
                <a:solidFill>
                  <a:schemeClr val="tx1">
                    <a:tint val="75000"/>
                  </a:schemeClr>
                </a:solidFill>
              </a:defRPr>
            </a:lvl2pPr>
            <a:lvl3pPr marL="926213" indent="0" algn="ctr">
              <a:buNone/>
              <a:defRPr>
                <a:solidFill>
                  <a:schemeClr val="tx1">
                    <a:tint val="75000"/>
                  </a:schemeClr>
                </a:solidFill>
              </a:defRPr>
            </a:lvl3pPr>
            <a:lvl4pPr marL="1389320" indent="0" algn="ctr">
              <a:buNone/>
              <a:defRPr>
                <a:solidFill>
                  <a:schemeClr val="tx1">
                    <a:tint val="75000"/>
                  </a:schemeClr>
                </a:solidFill>
              </a:defRPr>
            </a:lvl4pPr>
            <a:lvl5pPr marL="1852427" indent="0" algn="ctr">
              <a:buNone/>
              <a:defRPr>
                <a:solidFill>
                  <a:schemeClr val="tx1">
                    <a:tint val="75000"/>
                  </a:schemeClr>
                </a:solidFill>
              </a:defRPr>
            </a:lvl5pPr>
            <a:lvl6pPr marL="2315533" indent="0" algn="ctr">
              <a:buNone/>
              <a:defRPr>
                <a:solidFill>
                  <a:schemeClr val="tx1">
                    <a:tint val="75000"/>
                  </a:schemeClr>
                </a:solidFill>
              </a:defRPr>
            </a:lvl6pPr>
            <a:lvl7pPr marL="2778640" indent="0" algn="ctr">
              <a:buNone/>
              <a:defRPr>
                <a:solidFill>
                  <a:schemeClr val="tx1">
                    <a:tint val="75000"/>
                  </a:schemeClr>
                </a:solidFill>
              </a:defRPr>
            </a:lvl7pPr>
            <a:lvl8pPr marL="3241747" indent="0" algn="ctr">
              <a:buNone/>
              <a:defRPr>
                <a:solidFill>
                  <a:schemeClr val="tx1">
                    <a:tint val="75000"/>
                  </a:schemeClr>
                </a:solidFill>
              </a:defRPr>
            </a:lvl8pPr>
            <a:lvl9pPr marL="3704853"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366185"/>
            <a:ext cx="164592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65760" y="366185"/>
            <a:ext cx="481584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77850" y="5875867"/>
            <a:ext cx="6217920" cy="1816100"/>
          </a:xfrm>
        </p:spPr>
        <p:txBody>
          <a:bodyPr anchor="t"/>
          <a:lstStyle>
            <a:lvl1pPr algn="l">
              <a:defRPr sz="4091" b="1" cap="all"/>
            </a:lvl1pPr>
          </a:lstStyle>
          <a:p>
            <a:r>
              <a:rPr lang="en-US"/>
              <a:t>Click to edit Master title style</a:t>
            </a:r>
          </a:p>
        </p:txBody>
      </p:sp>
      <p:sp>
        <p:nvSpPr>
          <p:cNvPr id="3" name="Text Placeholder 2"/>
          <p:cNvSpPr>
            <a:spLocks noGrp="1"/>
          </p:cNvSpPr>
          <p:nvPr>
            <p:ph type="body" idx="1"/>
          </p:nvPr>
        </p:nvSpPr>
        <p:spPr>
          <a:xfrm>
            <a:off x="577850" y="3875618"/>
            <a:ext cx="6217920" cy="2000249"/>
          </a:xfrm>
        </p:spPr>
        <p:txBody>
          <a:bodyPr anchor="b"/>
          <a:lstStyle>
            <a:lvl1pPr marL="0" indent="0">
              <a:buNone/>
              <a:defRPr sz="2000">
                <a:solidFill>
                  <a:schemeClr val="tx1">
                    <a:tint val="75000"/>
                  </a:schemeClr>
                </a:solidFill>
              </a:defRPr>
            </a:lvl1pPr>
            <a:lvl2pPr marL="463106" indent="0">
              <a:buNone/>
              <a:defRPr sz="1818">
                <a:solidFill>
                  <a:schemeClr val="tx1">
                    <a:tint val="75000"/>
                  </a:schemeClr>
                </a:solidFill>
              </a:defRPr>
            </a:lvl2pPr>
            <a:lvl3pPr marL="926213" indent="0">
              <a:buNone/>
              <a:defRPr sz="1636">
                <a:solidFill>
                  <a:schemeClr val="tx1">
                    <a:tint val="75000"/>
                  </a:schemeClr>
                </a:solidFill>
              </a:defRPr>
            </a:lvl3pPr>
            <a:lvl4pPr marL="1389320" indent="0">
              <a:buNone/>
              <a:defRPr sz="1455">
                <a:solidFill>
                  <a:schemeClr val="tx1">
                    <a:tint val="75000"/>
                  </a:schemeClr>
                </a:solidFill>
              </a:defRPr>
            </a:lvl4pPr>
            <a:lvl5pPr marL="1852427" indent="0">
              <a:buNone/>
              <a:defRPr sz="1455">
                <a:solidFill>
                  <a:schemeClr val="tx1">
                    <a:tint val="75000"/>
                  </a:schemeClr>
                </a:solidFill>
              </a:defRPr>
            </a:lvl5pPr>
            <a:lvl6pPr marL="2315533" indent="0">
              <a:buNone/>
              <a:defRPr sz="1455">
                <a:solidFill>
                  <a:schemeClr val="tx1">
                    <a:tint val="75000"/>
                  </a:schemeClr>
                </a:solidFill>
              </a:defRPr>
            </a:lvl6pPr>
            <a:lvl7pPr marL="2778640" indent="0">
              <a:buNone/>
              <a:defRPr sz="1455">
                <a:solidFill>
                  <a:schemeClr val="tx1">
                    <a:tint val="75000"/>
                  </a:schemeClr>
                </a:solidFill>
              </a:defRPr>
            </a:lvl7pPr>
            <a:lvl8pPr marL="3241747" indent="0">
              <a:buNone/>
              <a:defRPr sz="1455">
                <a:solidFill>
                  <a:schemeClr val="tx1">
                    <a:tint val="75000"/>
                  </a:schemeClr>
                </a:solidFill>
              </a:defRPr>
            </a:lvl8pPr>
            <a:lvl9pPr marL="3704853" indent="0">
              <a:buNone/>
              <a:defRPr sz="1455">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7/24/2021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657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718560" y="2133602"/>
            <a:ext cx="3230880" cy="6034617"/>
          </a:xfrm>
        </p:spPr>
        <p:txBody>
          <a:bodyPr/>
          <a:lstStyle>
            <a:lvl1pPr>
              <a:defRPr sz="2818"/>
            </a:lvl1pPr>
            <a:lvl2pPr>
              <a:defRPr sz="2455"/>
            </a:lvl2pPr>
            <a:lvl3pPr>
              <a:defRPr sz="2000"/>
            </a:lvl3pPr>
            <a:lvl4pPr>
              <a:defRPr sz="1818"/>
            </a:lvl4pPr>
            <a:lvl5pPr>
              <a:defRPr sz="1818"/>
            </a:lvl5pPr>
            <a:lvl6pPr>
              <a:defRPr sz="1818"/>
            </a:lvl6pPr>
            <a:lvl7pPr>
              <a:defRPr sz="1818"/>
            </a:lvl7pPr>
            <a:lvl8pPr>
              <a:defRPr sz="1818"/>
            </a:lvl8pPr>
            <a:lvl9pPr>
              <a:defRPr sz="1818"/>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65760" y="2046817"/>
            <a:ext cx="3232151"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4" name="Content Placeholder 3"/>
          <p:cNvSpPr>
            <a:spLocks noGrp="1"/>
          </p:cNvSpPr>
          <p:nvPr>
            <p:ph sz="half" idx="2"/>
          </p:nvPr>
        </p:nvSpPr>
        <p:spPr>
          <a:xfrm>
            <a:off x="365760" y="2899833"/>
            <a:ext cx="3232151"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716021" y="2046817"/>
            <a:ext cx="3233419" cy="853016"/>
          </a:xfrm>
        </p:spPr>
        <p:txBody>
          <a:bodyPr anchor="b"/>
          <a:lstStyle>
            <a:lvl1pPr marL="0" indent="0">
              <a:buNone/>
              <a:defRPr sz="2455" b="1"/>
            </a:lvl1pPr>
            <a:lvl2pPr marL="463106" indent="0">
              <a:buNone/>
              <a:defRPr sz="2000" b="1"/>
            </a:lvl2pPr>
            <a:lvl3pPr marL="926213" indent="0">
              <a:buNone/>
              <a:defRPr sz="1818" b="1"/>
            </a:lvl3pPr>
            <a:lvl4pPr marL="1389320" indent="0">
              <a:buNone/>
              <a:defRPr sz="1636" b="1"/>
            </a:lvl4pPr>
            <a:lvl5pPr marL="1852427" indent="0">
              <a:buNone/>
              <a:defRPr sz="1636" b="1"/>
            </a:lvl5pPr>
            <a:lvl6pPr marL="2315533" indent="0">
              <a:buNone/>
              <a:defRPr sz="1636" b="1"/>
            </a:lvl6pPr>
            <a:lvl7pPr marL="2778640" indent="0">
              <a:buNone/>
              <a:defRPr sz="1636" b="1"/>
            </a:lvl7pPr>
            <a:lvl8pPr marL="3241747" indent="0">
              <a:buNone/>
              <a:defRPr sz="1636" b="1"/>
            </a:lvl8pPr>
            <a:lvl9pPr marL="3704853" indent="0">
              <a:buNone/>
              <a:defRPr sz="1636" b="1"/>
            </a:lvl9pPr>
          </a:lstStyle>
          <a:p>
            <a:pPr lvl="0"/>
            <a:r>
              <a:rPr lang="en-US"/>
              <a:t>Click to edit Master text styles</a:t>
            </a:r>
          </a:p>
        </p:txBody>
      </p:sp>
      <p:sp>
        <p:nvSpPr>
          <p:cNvPr id="6" name="Content Placeholder 5"/>
          <p:cNvSpPr>
            <a:spLocks noGrp="1"/>
          </p:cNvSpPr>
          <p:nvPr>
            <p:ph sz="quarter" idx="4"/>
          </p:nvPr>
        </p:nvSpPr>
        <p:spPr>
          <a:xfrm>
            <a:off x="3716021" y="2899833"/>
            <a:ext cx="3233419" cy="5268384"/>
          </a:xfrm>
        </p:spPr>
        <p:txBody>
          <a:bodyPr/>
          <a:lstStyle>
            <a:lvl1pPr>
              <a:defRPr sz="2455"/>
            </a:lvl1pPr>
            <a:lvl2pPr>
              <a:defRPr sz="2000"/>
            </a:lvl2pPr>
            <a:lvl3pPr>
              <a:defRPr sz="1818"/>
            </a:lvl3pPr>
            <a:lvl4pPr>
              <a:defRPr sz="1636"/>
            </a:lvl4pPr>
            <a:lvl5pPr>
              <a:defRPr sz="1636"/>
            </a:lvl5pPr>
            <a:lvl6pPr>
              <a:defRPr sz="1636"/>
            </a:lvl6pPr>
            <a:lvl7pPr>
              <a:defRPr sz="1636"/>
            </a:lvl7pPr>
            <a:lvl8pPr>
              <a:defRPr sz="1636"/>
            </a:lvl8pPr>
            <a:lvl9pPr>
              <a:defRPr sz="163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7/24/2021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7/24/2021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7/24/2021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364067"/>
            <a:ext cx="2406650"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860041" y="364067"/>
            <a:ext cx="4089400" cy="7804151"/>
          </a:xfrm>
        </p:spPr>
        <p:txBody>
          <a:bodyPr/>
          <a:lstStyle>
            <a:lvl1pPr>
              <a:defRPr sz="3273"/>
            </a:lvl1pPr>
            <a:lvl2pPr>
              <a:defRPr sz="2818"/>
            </a:lvl2pPr>
            <a:lvl3pPr>
              <a:defRPr sz="2455"/>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65761" y="1913467"/>
            <a:ext cx="2406650" cy="6254751"/>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33831" y="6400801"/>
            <a:ext cx="438912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433831" y="817033"/>
            <a:ext cx="4389120" cy="5486400"/>
          </a:xfrm>
        </p:spPr>
        <p:txBody>
          <a:bodyPr/>
          <a:lstStyle>
            <a:lvl1pPr marL="0" indent="0">
              <a:buNone/>
              <a:defRPr sz="3273"/>
            </a:lvl1pPr>
            <a:lvl2pPr marL="463106" indent="0">
              <a:buNone/>
              <a:defRPr sz="2818"/>
            </a:lvl2pPr>
            <a:lvl3pPr marL="926213" indent="0">
              <a:buNone/>
              <a:defRPr sz="2455"/>
            </a:lvl3pPr>
            <a:lvl4pPr marL="1389320" indent="0">
              <a:buNone/>
              <a:defRPr sz="2000"/>
            </a:lvl4pPr>
            <a:lvl5pPr marL="1852427" indent="0">
              <a:buNone/>
              <a:defRPr sz="2000"/>
            </a:lvl5pPr>
            <a:lvl6pPr marL="2315533" indent="0">
              <a:buNone/>
              <a:defRPr sz="2000"/>
            </a:lvl6pPr>
            <a:lvl7pPr marL="2778640" indent="0">
              <a:buNone/>
              <a:defRPr sz="2000"/>
            </a:lvl7pPr>
            <a:lvl8pPr marL="3241747" indent="0">
              <a:buNone/>
              <a:defRPr sz="2000"/>
            </a:lvl8pPr>
            <a:lvl9pPr marL="3704853" indent="0">
              <a:buNone/>
              <a:defRPr sz="2000"/>
            </a:lvl9pPr>
          </a:lstStyle>
          <a:p>
            <a:endParaRPr lang="en-US"/>
          </a:p>
        </p:txBody>
      </p:sp>
      <p:sp>
        <p:nvSpPr>
          <p:cNvPr id="4" name="Text Placeholder 3"/>
          <p:cNvSpPr>
            <a:spLocks noGrp="1"/>
          </p:cNvSpPr>
          <p:nvPr>
            <p:ph type="body" sz="half" idx="2"/>
          </p:nvPr>
        </p:nvSpPr>
        <p:spPr>
          <a:xfrm>
            <a:off x="1433831" y="7156452"/>
            <a:ext cx="4389120" cy="1073149"/>
          </a:xfrm>
        </p:spPr>
        <p:txBody>
          <a:bodyPr/>
          <a:lstStyle>
            <a:lvl1pPr marL="0" indent="0">
              <a:buNone/>
              <a:defRPr sz="1455"/>
            </a:lvl1pPr>
            <a:lvl2pPr marL="463106" indent="0">
              <a:buNone/>
              <a:defRPr sz="1182"/>
            </a:lvl2pPr>
            <a:lvl3pPr marL="926213" indent="0">
              <a:buNone/>
              <a:defRPr sz="1000"/>
            </a:lvl3pPr>
            <a:lvl4pPr marL="1389320" indent="0">
              <a:buNone/>
              <a:defRPr sz="909"/>
            </a:lvl4pPr>
            <a:lvl5pPr marL="1852427" indent="0">
              <a:buNone/>
              <a:defRPr sz="909"/>
            </a:lvl5pPr>
            <a:lvl6pPr marL="2315533" indent="0">
              <a:buNone/>
              <a:defRPr sz="909"/>
            </a:lvl6pPr>
            <a:lvl7pPr marL="2778640" indent="0">
              <a:buNone/>
              <a:defRPr sz="909"/>
            </a:lvl7pPr>
            <a:lvl8pPr marL="3241747" indent="0">
              <a:buNone/>
              <a:defRPr sz="909"/>
            </a:lvl8pPr>
            <a:lvl9pPr marL="3704853" indent="0">
              <a:buNone/>
              <a:defRPr sz="909"/>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7/24/2021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65760" y="366184"/>
            <a:ext cx="6583680" cy="15240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65760" y="2133602"/>
            <a:ext cx="6583680" cy="6034617"/>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65760" y="8475134"/>
            <a:ext cx="1706880" cy="486833"/>
          </a:xfrm>
          <a:prstGeom prst="rect">
            <a:avLst/>
          </a:prstGeom>
        </p:spPr>
        <p:txBody>
          <a:bodyPr vert="horz" lIns="101882" tIns="50941" rIns="101882" bIns="50941" rtlCol="0" anchor="ctr"/>
          <a:lstStyle>
            <a:lvl1pPr algn="l">
              <a:defRPr sz="1182">
                <a:solidFill>
                  <a:schemeClr val="tx1">
                    <a:tint val="75000"/>
                  </a:schemeClr>
                </a:solidFill>
              </a:defRPr>
            </a:lvl1pPr>
          </a:lstStyle>
          <a:p>
            <a:fld id="{1D8BD707-D9CF-40AE-B4C6-C98DA3205C09}" type="datetimeFigureOut">
              <a:rPr lang="en-US" smtClean="0"/>
              <a:pPr/>
              <a:t>7/24/2021</a:t>
            </a:fld>
            <a:endParaRPr lang="en-US"/>
          </a:p>
        </p:txBody>
      </p:sp>
      <p:sp>
        <p:nvSpPr>
          <p:cNvPr id="5" name="Footer Placeholder 4"/>
          <p:cNvSpPr>
            <a:spLocks noGrp="1"/>
          </p:cNvSpPr>
          <p:nvPr>
            <p:ph type="ftr" sz="quarter" idx="3"/>
          </p:nvPr>
        </p:nvSpPr>
        <p:spPr>
          <a:xfrm>
            <a:off x="2499360" y="8475134"/>
            <a:ext cx="2316480" cy="486833"/>
          </a:xfrm>
          <a:prstGeom prst="rect">
            <a:avLst/>
          </a:prstGeom>
        </p:spPr>
        <p:txBody>
          <a:bodyPr vert="horz" lIns="101882" tIns="50941" rIns="101882" bIns="50941" rtlCol="0" anchor="ctr"/>
          <a:lstStyle>
            <a:lvl1pPr algn="ctr">
              <a:defRPr sz="118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242560" y="8475134"/>
            <a:ext cx="1706880" cy="486833"/>
          </a:xfrm>
          <a:prstGeom prst="rect">
            <a:avLst/>
          </a:prstGeom>
        </p:spPr>
        <p:txBody>
          <a:bodyPr vert="horz" lIns="101882" tIns="50941" rIns="101882" bIns="50941" rtlCol="0" anchor="ctr"/>
          <a:lstStyle>
            <a:lvl1pPr algn="r">
              <a:defRPr sz="1182">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26213" rtl="0" eaLnBrk="1" latinLnBrk="0" hangingPunct="1">
        <a:spcBef>
          <a:spcPct val="0"/>
        </a:spcBef>
        <a:buNone/>
        <a:defRPr sz="4455" kern="1200">
          <a:solidFill>
            <a:schemeClr val="tx1"/>
          </a:solidFill>
          <a:latin typeface="+mj-lt"/>
          <a:ea typeface="+mj-ea"/>
          <a:cs typeface="+mj-cs"/>
        </a:defRPr>
      </a:lvl1pPr>
    </p:titleStyle>
    <p:bodyStyle>
      <a:lvl1pPr marL="347330" indent="-347330" algn="l" defTabSz="926213" rtl="0" eaLnBrk="1" latinLnBrk="0" hangingPunct="1">
        <a:spcBef>
          <a:spcPct val="20000"/>
        </a:spcBef>
        <a:buFont typeface="Arial" pitchFamily="34" charset="0"/>
        <a:buChar char="•"/>
        <a:defRPr sz="3273" kern="1200">
          <a:solidFill>
            <a:schemeClr val="tx1"/>
          </a:solidFill>
          <a:latin typeface="+mn-lt"/>
          <a:ea typeface="+mn-ea"/>
          <a:cs typeface="+mn-cs"/>
        </a:defRPr>
      </a:lvl1pPr>
      <a:lvl2pPr marL="752548" indent="-289442" algn="l" defTabSz="926213" rtl="0" eaLnBrk="1" latinLnBrk="0" hangingPunct="1">
        <a:spcBef>
          <a:spcPct val="20000"/>
        </a:spcBef>
        <a:buFont typeface="Arial" pitchFamily="34" charset="0"/>
        <a:buChar char="–"/>
        <a:defRPr sz="2818" kern="1200">
          <a:solidFill>
            <a:schemeClr val="tx1"/>
          </a:solidFill>
          <a:latin typeface="+mn-lt"/>
          <a:ea typeface="+mn-ea"/>
          <a:cs typeface="+mn-cs"/>
        </a:defRPr>
      </a:lvl2pPr>
      <a:lvl3pPr marL="1157767" indent="-231553" algn="l" defTabSz="926213" rtl="0" eaLnBrk="1" latinLnBrk="0" hangingPunct="1">
        <a:spcBef>
          <a:spcPct val="20000"/>
        </a:spcBef>
        <a:buFont typeface="Arial" pitchFamily="34" charset="0"/>
        <a:buChar char="•"/>
        <a:defRPr sz="2455" kern="1200">
          <a:solidFill>
            <a:schemeClr val="tx1"/>
          </a:solidFill>
          <a:latin typeface="+mn-lt"/>
          <a:ea typeface="+mn-ea"/>
          <a:cs typeface="+mn-cs"/>
        </a:defRPr>
      </a:lvl3pPr>
      <a:lvl4pPr marL="1620873"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8398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47086"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3010194"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73300"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936407" indent="-231553" algn="l" defTabSz="92621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26213" rtl="0" eaLnBrk="1" latinLnBrk="0" hangingPunct="1">
        <a:defRPr sz="1818" kern="1200">
          <a:solidFill>
            <a:schemeClr val="tx1"/>
          </a:solidFill>
          <a:latin typeface="+mn-lt"/>
          <a:ea typeface="+mn-ea"/>
          <a:cs typeface="+mn-cs"/>
        </a:defRPr>
      </a:lvl1pPr>
      <a:lvl2pPr marL="463106" algn="l" defTabSz="926213" rtl="0" eaLnBrk="1" latinLnBrk="0" hangingPunct="1">
        <a:defRPr sz="1818" kern="1200">
          <a:solidFill>
            <a:schemeClr val="tx1"/>
          </a:solidFill>
          <a:latin typeface="+mn-lt"/>
          <a:ea typeface="+mn-ea"/>
          <a:cs typeface="+mn-cs"/>
        </a:defRPr>
      </a:lvl2pPr>
      <a:lvl3pPr marL="926213" algn="l" defTabSz="926213" rtl="0" eaLnBrk="1" latinLnBrk="0" hangingPunct="1">
        <a:defRPr sz="1818" kern="1200">
          <a:solidFill>
            <a:schemeClr val="tx1"/>
          </a:solidFill>
          <a:latin typeface="+mn-lt"/>
          <a:ea typeface="+mn-ea"/>
          <a:cs typeface="+mn-cs"/>
        </a:defRPr>
      </a:lvl3pPr>
      <a:lvl4pPr marL="1389320" algn="l" defTabSz="926213" rtl="0" eaLnBrk="1" latinLnBrk="0" hangingPunct="1">
        <a:defRPr sz="1818" kern="1200">
          <a:solidFill>
            <a:schemeClr val="tx1"/>
          </a:solidFill>
          <a:latin typeface="+mn-lt"/>
          <a:ea typeface="+mn-ea"/>
          <a:cs typeface="+mn-cs"/>
        </a:defRPr>
      </a:lvl4pPr>
      <a:lvl5pPr marL="1852427" algn="l" defTabSz="926213" rtl="0" eaLnBrk="1" latinLnBrk="0" hangingPunct="1">
        <a:defRPr sz="1818" kern="1200">
          <a:solidFill>
            <a:schemeClr val="tx1"/>
          </a:solidFill>
          <a:latin typeface="+mn-lt"/>
          <a:ea typeface="+mn-ea"/>
          <a:cs typeface="+mn-cs"/>
        </a:defRPr>
      </a:lvl5pPr>
      <a:lvl6pPr marL="2315533" algn="l" defTabSz="926213" rtl="0" eaLnBrk="1" latinLnBrk="0" hangingPunct="1">
        <a:defRPr sz="1818" kern="1200">
          <a:solidFill>
            <a:schemeClr val="tx1"/>
          </a:solidFill>
          <a:latin typeface="+mn-lt"/>
          <a:ea typeface="+mn-ea"/>
          <a:cs typeface="+mn-cs"/>
        </a:defRPr>
      </a:lvl6pPr>
      <a:lvl7pPr marL="2778640" algn="l" defTabSz="926213" rtl="0" eaLnBrk="1" latinLnBrk="0" hangingPunct="1">
        <a:defRPr sz="1818" kern="1200">
          <a:solidFill>
            <a:schemeClr val="tx1"/>
          </a:solidFill>
          <a:latin typeface="+mn-lt"/>
          <a:ea typeface="+mn-ea"/>
          <a:cs typeface="+mn-cs"/>
        </a:defRPr>
      </a:lvl7pPr>
      <a:lvl8pPr marL="3241747" algn="l" defTabSz="926213" rtl="0" eaLnBrk="1" latinLnBrk="0" hangingPunct="1">
        <a:defRPr sz="1818" kern="1200">
          <a:solidFill>
            <a:schemeClr val="tx1"/>
          </a:solidFill>
          <a:latin typeface="+mn-lt"/>
          <a:ea typeface="+mn-ea"/>
          <a:cs typeface="+mn-cs"/>
        </a:defRPr>
      </a:lvl8pPr>
      <a:lvl9pPr marL="3704853" algn="l" defTabSz="926213" rtl="0" eaLnBrk="1" latinLnBrk="0" hangingPunct="1">
        <a:defRPr sz="181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g"/><Relationship Id="rId3" Type="http://schemas.microsoft.com/office/2007/relationships/hdphoto" Target="../media/hdphoto1.wdp"/><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eg"/><Relationship Id="rId5" Type="http://schemas.openxmlformats.org/officeDocument/2006/relationships/image" Target="../media/image4.png"/><Relationship Id="rId15" Type="http://schemas.openxmlformats.org/officeDocument/2006/relationships/image" Target="../media/image14.jpg"/><Relationship Id="rId10" Type="http://schemas.openxmlformats.org/officeDocument/2006/relationships/image" Target="../media/image9.jpeg"/><Relationship Id="rId4" Type="http://schemas.openxmlformats.org/officeDocument/2006/relationships/image" Target="../media/image3.jpg"/><Relationship Id="rId9" Type="http://schemas.openxmlformats.org/officeDocument/2006/relationships/image" Target="../media/image8.jpeg"/><Relationship Id="rId14" Type="http://schemas.openxmlformats.org/officeDocument/2006/relationships/image" Target="../media/image13.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75000"/>
            <a:lum/>
            <a:extLst>
              <a:ext uri="{BEBA8EAE-BF5A-486C-A8C5-ECC9F3942E4B}">
                <a14:imgProps xmlns:a14="http://schemas.microsoft.com/office/drawing/2010/main">
                  <a14:imgLayer r:embed="rId3">
                    <a14:imgEffect>
                      <a14:artisticBlur/>
                    </a14:imgEffect>
                  </a14:imgLayer>
                </a14:imgProps>
              </a:ext>
            </a:extLst>
          </a:blip>
          <a:srcRect/>
          <a:stretch>
            <a:fillRect l="-33000" r="-33000"/>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rcRect/>
          <a:stretch/>
        </p:blipFill>
        <p:spPr>
          <a:xfrm>
            <a:off x="0" y="0"/>
            <a:ext cx="7315200" cy="4411980"/>
          </a:xfrm>
          <a:prstGeom prst="rect">
            <a:avLst/>
          </a:prstGeom>
          <a:ln>
            <a:noFill/>
          </a:ln>
          <a:effectLst/>
        </p:spPr>
      </p:pic>
      <p:sp>
        <p:nvSpPr>
          <p:cNvPr id="2" name="Title 1"/>
          <p:cNvSpPr>
            <a:spLocks noGrp="1"/>
          </p:cNvSpPr>
          <p:nvPr>
            <p:ph type="ctrTitle"/>
          </p:nvPr>
        </p:nvSpPr>
        <p:spPr>
          <a:xfrm>
            <a:off x="0" y="-1"/>
            <a:ext cx="7315200" cy="589101"/>
          </a:xfrm>
        </p:spPr>
        <p:txBody>
          <a:bodyPr>
            <a:noAutofit/>
          </a:bodyPr>
          <a:lstStyle/>
          <a:p>
            <a:pPr algn="l"/>
            <a:r>
              <a:rPr lang="en-US" sz="2364" b="1" i="1" dirty="0">
                <a:ln w="3175">
                  <a:noFill/>
                </a:ln>
                <a:effectLst>
                  <a:outerShdw blurRad="38100" dist="38100" dir="2700000" algn="tl">
                    <a:srgbClr val="000000">
                      <a:alpha val="43137"/>
                    </a:srgbClr>
                  </a:outerShdw>
                </a:effectLst>
                <a:latin typeface="Century Gothic" panose="020B0502020202020204" pitchFamily="34" charset="0"/>
              </a:rPr>
              <a:t>Back on the Market!</a:t>
            </a:r>
            <a:endParaRPr lang="en-US" sz="1818" b="1" i="1" dirty="0">
              <a:ln w="3175">
                <a:noFill/>
              </a:ln>
              <a:effectLst>
                <a:outerShdw blurRad="38100" dist="38100" dir="2700000" algn="tl">
                  <a:srgbClr val="000000">
                    <a:alpha val="43137"/>
                  </a:srgbClr>
                </a:outerShdw>
              </a:effectLst>
              <a:latin typeface="Century Gothic" panose="020B0502020202020204" pitchFamily="34" charset="0"/>
            </a:endParaRPr>
          </a:p>
        </p:txBody>
      </p:sp>
      <p:sp>
        <p:nvSpPr>
          <p:cNvPr id="3" name="Subtitle 2"/>
          <p:cNvSpPr>
            <a:spLocks noGrp="1"/>
          </p:cNvSpPr>
          <p:nvPr>
            <p:ph type="subTitle" idx="1"/>
          </p:nvPr>
        </p:nvSpPr>
        <p:spPr>
          <a:xfrm>
            <a:off x="140639" y="5334000"/>
            <a:ext cx="7049870" cy="2140528"/>
          </a:xfrm>
        </p:spPr>
        <p:txBody>
          <a:bodyPr anchor="ctr">
            <a:noAutofit/>
          </a:bodyPr>
          <a:lstStyle/>
          <a:p>
            <a:r>
              <a:rPr lang="en-US" sz="1050" b="1" dirty="0">
                <a:solidFill>
                  <a:srgbClr val="00273F"/>
                </a:solidFill>
                <a:latin typeface="Century Gothic" panose="020B0502020202020204" pitchFamily="34" charset="0"/>
              </a:rPr>
              <a:t>Southern charm at its finest with 2 beautiful Oak Trees that makes this lot so picturesque ! Highly sought after Hamlin Plantation home that has the master downstairs with open floor plan. Master suite features access to the porch wood floors, large walk in closet, &amp; a spa like </a:t>
            </a:r>
            <a:r>
              <a:rPr lang="en-US" sz="1050" b="1" dirty="0" err="1">
                <a:solidFill>
                  <a:srgbClr val="00273F"/>
                </a:solidFill>
                <a:latin typeface="Century Gothic" panose="020B0502020202020204" pitchFamily="34" charset="0"/>
              </a:rPr>
              <a:t>ensuite</a:t>
            </a:r>
            <a:r>
              <a:rPr lang="en-US" sz="1050" b="1" dirty="0">
                <a:solidFill>
                  <a:srgbClr val="00273F"/>
                </a:solidFill>
                <a:latin typeface="Century Gothic" panose="020B0502020202020204" pitchFamily="34" charset="0"/>
              </a:rPr>
              <a:t> bath that was completely updated! Valuated ceilings with lots of natural light in the living room and hardwood floors through out the first floor. Newly updated kitchen that is perfect for entertaining and opens up to a spacious breakfast area with big bay window. The main staircase leads to two generous bedrooms with large closets and plenty of storage with a full bath. The screened in porch is shaded by the oak trees and is so peaceful to enjoy your morning coffee while listening to all the birds. Through the laundry room, you will find separate staircase to a spacious FROG that makes a great 4th bedroom/playroom/home theater, or office. Plenty of storage throughout with attic storage accessible from several rooms. Irrigation/sprinkler system with dedicated well. Attached garage with long driveway. and custom shelving. Large, private backyard that can be fenced also backs up to the woods.</a:t>
            </a:r>
          </a:p>
        </p:txBody>
      </p:sp>
      <p:sp>
        <p:nvSpPr>
          <p:cNvPr id="17" name="Rectangle 16"/>
          <p:cNvSpPr/>
          <p:nvPr/>
        </p:nvSpPr>
        <p:spPr>
          <a:xfrm>
            <a:off x="4475019" y="8382000"/>
            <a:ext cx="2715490" cy="595932"/>
          </a:xfrm>
          <a:prstGeom prst="rect">
            <a:avLst/>
          </a:prstGeom>
        </p:spPr>
        <p:txBody>
          <a:bodyPr wrap="square">
            <a:spAutoFit/>
          </a:bodyPr>
          <a:lstStyle/>
          <a:p>
            <a:pPr algn="r"/>
            <a:r>
              <a:rPr lang="en-US" sz="1091" b="1" dirty="0">
                <a:solidFill>
                  <a:srgbClr val="00273F"/>
                </a:solidFill>
                <a:latin typeface="Century Gothic" panose="020B0502020202020204" pitchFamily="34" charset="0"/>
              </a:rPr>
              <a:t>Scott Fulton</a:t>
            </a:r>
            <a:br>
              <a:rPr lang="en-US" sz="1091" b="1" dirty="0">
                <a:solidFill>
                  <a:srgbClr val="00273F"/>
                </a:solidFill>
                <a:latin typeface="Century Gothic" panose="020B0502020202020204" pitchFamily="34" charset="0"/>
              </a:rPr>
            </a:br>
            <a:r>
              <a:rPr lang="en-US" sz="1091" dirty="0">
                <a:solidFill>
                  <a:srgbClr val="00273F"/>
                </a:solidFill>
                <a:latin typeface="Century Gothic" panose="020B0502020202020204" pitchFamily="34" charset="0"/>
              </a:rPr>
              <a:t>843-324-8845</a:t>
            </a:r>
          </a:p>
          <a:p>
            <a:pPr algn="r"/>
            <a:r>
              <a:rPr lang="en-US" sz="1091" dirty="0">
                <a:solidFill>
                  <a:srgbClr val="00273F"/>
                </a:solidFill>
                <a:latin typeface="Century Gothic" panose="020B0502020202020204" pitchFamily="34" charset="0"/>
              </a:rPr>
              <a:t>ScottandMarthe@gmail.com</a:t>
            </a:r>
            <a:endParaRPr lang="en-US" sz="909" dirty="0">
              <a:solidFill>
                <a:srgbClr val="00273F"/>
              </a:solidFill>
              <a:latin typeface="Century Gothic" panose="020B0502020202020204" pitchFamily="34" charset="0"/>
            </a:endParaRPr>
          </a:p>
        </p:txBody>
      </p:sp>
      <p:pic>
        <p:nvPicPr>
          <p:cNvPr id="26" name="Picture 2"/>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p:blipFill>
        <p:spPr bwMode="auto">
          <a:xfrm>
            <a:off x="3127125" y="8558547"/>
            <a:ext cx="1060950" cy="242839"/>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152401" y="8799931"/>
            <a:ext cx="7010400" cy="344069"/>
          </a:xfrm>
          <a:prstGeom prst="rect">
            <a:avLst/>
          </a:prstGeom>
        </p:spPr>
        <p:txBody>
          <a:bodyPr wrap="square">
            <a:spAutoFit/>
          </a:bodyPr>
          <a:lstStyle/>
          <a:p>
            <a:pPr algn="ctr"/>
            <a:r>
              <a:rPr lang="en-US" sz="818" dirty="0">
                <a:solidFill>
                  <a:srgbClr val="00273F"/>
                </a:solidFill>
                <a:latin typeface="Century Gothic" panose="020B0502020202020204" pitchFamily="34" charset="0"/>
              </a:rPr>
              <a:t>fultonteixeirahomes.com </a:t>
            </a:r>
          </a:p>
          <a:p>
            <a:pPr algn="ctr"/>
            <a:r>
              <a:rPr lang="en-US" sz="818" dirty="0">
                <a:solidFill>
                  <a:srgbClr val="00273F"/>
                </a:solidFill>
                <a:latin typeface="Century Gothic" panose="020B0502020202020204" pitchFamily="34" charset="0"/>
              </a:rPr>
              <a:t>Carolina One Real Estate | 2713 Highway 17 North | Mt. Pleasant, SC 29466</a:t>
            </a:r>
          </a:p>
        </p:txBody>
      </p:sp>
      <p:sp>
        <p:nvSpPr>
          <p:cNvPr id="16" name="Rectangle 15"/>
          <p:cNvSpPr/>
          <p:nvPr/>
        </p:nvSpPr>
        <p:spPr>
          <a:xfrm>
            <a:off x="152400" y="3764915"/>
            <a:ext cx="7010400" cy="615553"/>
          </a:xfrm>
          <a:prstGeom prst="rect">
            <a:avLst/>
          </a:prstGeom>
          <a:noFill/>
          <a:ln>
            <a:noFill/>
          </a:ln>
        </p:spPr>
        <p:txBody>
          <a:bodyPr wrap="square" anchor="b">
            <a:spAutoFit/>
          </a:bodyPr>
          <a:lstStyle/>
          <a:p>
            <a:pPr algn="ctr"/>
            <a:r>
              <a:rPr lang="en-US" sz="2000" b="1" dirty="0">
                <a:effectLst>
                  <a:outerShdw blurRad="38100" dist="38100" dir="2700000" algn="tl">
                    <a:srgbClr val="000000">
                      <a:alpha val="43137"/>
                    </a:srgbClr>
                  </a:outerShdw>
                </a:effectLst>
                <a:latin typeface="Century Gothic" panose="020B0502020202020204" pitchFamily="34" charset="0"/>
              </a:rPr>
              <a:t>1201 Flowering Oak Way</a:t>
            </a:r>
          </a:p>
          <a:p>
            <a:pPr algn="ctr"/>
            <a:r>
              <a:rPr lang="en-US" sz="1400" b="1" dirty="0">
                <a:effectLst>
                  <a:outerShdw blurRad="38100" dist="38100" dir="2700000" algn="tl">
                    <a:srgbClr val="000000">
                      <a:alpha val="43137"/>
                    </a:srgbClr>
                  </a:outerShdw>
                </a:effectLst>
                <a:latin typeface="Century Gothic" panose="020B0502020202020204" pitchFamily="34" charset="0"/>
              </a:rPr>
              <a:t>Hamlin Plantation | Mount Pleasant, SC 29466 | MLS# 21017470 | </a:t>
            </a:r>
            <a:r>
              <a:rPr lang="en-US" sz="1400" b="1">
                <a:effectLst>
                  <a:outerShdw blurRad="38100" dist="38100" dir="2700000" algn="tl">
                    <a:srgbClr val="000000">
                      <a:alpha val="43137"/>
                    </a:srgbClr>
                  </a:outerShdw>
                </a:effectLst>
                <a:latin typeface="Century Gothic" panose="020B0502020202020204" pitchFamily="34" charset="0"/>
              </a:rPr>
              <a:t>$749,900</a:t>
            </a:r>
            <a:endParaRPr lang="en-US" sz="1400" b="1" dirty="0">
              <a:effectLst>
                <a:outerShdw blurRad="38100" dist="38100" dir="2700000" algn="tl">
                  <a:srgbClr val="000000">
                    <a:alpha val="43137"/>
                  </a:srgbClr>
                </a:outerShdw>
              </a:effectLst>
              <a:latin typeface="Century Gothic" panose="020B0502020202020204" pitchFamily="34" charset="0"/>
            </a:endParaRPr>
          </a:p>
        </p:txBody>
      </p:sp>
      <p:pic>
        <p:nvPicPr>
          <p:cNvPr id="19" name="Picture 18"/>
          <p:cNvPicPr>
            <a:picLocks/>
          </p:cNvPicPr>
          <p:nvPr/>
        </p:nvPicPr>
        <p:blipFill>
          <a:blip r:embed="rId6" cstate="print">
            <a:extLst>
              <a:ext uri="{28A0092B-C50C-407E-A947-70E740481C1C}">
                <a14:useLocalDpi xmlns:a14="http://schemas.microsoft.com/office/drawing/2010/main" val="0"/>
              </a:ext>
            </a:extLst>
          </a:blip>
          <a:srcRect/>
          <a:stretch/>
        </p:blipFill>
        <p:spPr>
          <a:xfrm>
            <a:off x="3035808" y="7474527"/>
            <a:ext cx="1243584" cy="832104"/>
          </a:xfrm>
          <a:prstGeom prst="rect">
            <a:avLst/>
          </a:prstGeom>
          <a:ln>
            <a:noFill/>
          </a:ln>
          <a:effectLst>
            <a:outerShdw blurRad="63500" sx="102000" sy="102000" algn="ctr" rotWithShape="0">
              <a:prstClr val="black">
                <a:alpha val="40000"/>
              </a:prstClr>
            </a:outerShdw>
          </a:effectLst>
        </p:spPr>
      </p:pic>
      <p:pic>
        <p:nvPicPr>
          <p:cNvPr id="12" name="Picture 11"/>
          <p:cNvPicPr>
            <a:picLocks/>
          </p:cNvPicPr>
          <p:nvPr/>
        </p:nvPicPr>
        <p:blipFill>
          <a:blip r:embed="rId7" cstate="print">
            <a:extLst>
              <a:ext uri="{28A0092B-C50C-407E-A947-70E740481C1C}">
                <a14:useLocalDpi xmlns:a14="http://schemas.microsoft.com/office/drawing/2010/main" val="0"/>
              </a:ext>
            </a:extLst>
          </a:blip>
          <a:srcRect/>
          <a:stretch/>
        </p:blipFill>
        <p:spPr>
          <a:xfrm>
            <a:off x="4483392" y="7474527"/>
            <a:ext cx="1243584" cy="832104"/>
          </a:xfrm>
          <a:prstGeom prst="rect">
            <a:avLst/>
          </a:prstGeom>
          <a:ln>
            <a:noFill/>
          </a:ln>
          <a:effectLst>
            <a:outerShdw blurRad="63500" sx="102000" sy="102000" algn="ctr" rotWithShape="0">
              <a:prstClr val="black">
                <a:alpha val="40000"/>
              </a:prstClr>
            </a:outerShdw>
          </a:effectLst>
        </p:spPr>
      </p:pic>
      <p:pic>
        <p:nvPicPr>
          <p:cNvPr id="28" name="Picture 27">
            <a:extLst>
              <a:ext uri="{FF2B5EF4-FFF2-40B4-BE49-F238E27FC236}">
                <a16:creationId xmlns:a16="http://schemas.microsoft.com/office/drawing/2014/main" id="{B727B98B-7676-4F52-B530-72FEFD98EB9D}"/>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5930977" y="7474527"/>
            <a:ext cx="1243584" cy="832104"/>
          </a:xfrm>
          <a:prstGeom prst="rect">
            <a:avLst/>
          </a:prstGeom>
          <a:ln>
            <a:noFill/>
          </a:ln>
          <a:effectLst>
            <a:outerShdw blurRad="63500" sx="102000" sy="102000" algn="ctr" rotWithShape="0">
              <a:prstClr val="black">
                <a:alpha val="40000"/>
              </a:prstClr>
            </a:outerShdw>
          </a:effectLst>
        </p:spPr>
      </p:pic>
      <p:pic>
        <p:nvPicPr>
          <p:cNvPr id="11" name="Picture 10"/>
          <p:cNvPicPr>
            <a:picLocks/>
          </p:cNvPicPr>
          <p:nvPr/>
        </p:nvPicPr>
        <p:blipFill>
          <a:blip r:embed="rId9" cstate="print">
            <a:extLst>
              <a:ext uri="{28A0092B-C50C-407E-A947-70E740481C1C}">
                <a14:useLocalDpi xmlns:a14="http://schemas.microsoft.com/office/drawing/2010/main" val="0"/>
              </a:ext>
            </a:extLst>
          </a:blip>
          <a:srcRect/>
          <a:stretch/>
        </p:blipFill>
        <p:spPr>
          <a:xfrm>
            <a:off x="3035808" y="4501896"/>
            <a:ext cx="1243584" cy="832104"/>
          </a:xfrm>
          <a:prstGeom prst="rect">
            <a:avLst/>
          </a:prstGeom>
          <a:ln>
            <a:noFill/>
          </a:ln>
          <a:effectLst>
            <a:outerShdw blurRad="63500" sx="102000" sy="102000" algn="ctr" rotWithShape="0">
              <a:prstClr val="black">
                <a:alpha val="40000"/>
              </a:prstClr>
            </a:outerShdw>
          </a:effectLst>
        </p:spPr>
      </p:pic>
      <p:pic>
        <p:nvPicPr>
          <p:cNvPr id="13" name="Picture 12"/>
          <p:cNvPicPr>
            <a:picLocks/>
          </p:cNvPicPr>
          <p:nvPr/>
        </p:nvPicPr>
        <p:blipFill>
          <a:blip r:embed="rId10" cstate="print">
            <a:extLst>
              <a:ext uri="{28A0092B-C50C-407E-A947-70E740481C1C}">
                <a14:useLocalDpi xmlns:a14="http://schemas.microsoft.com/office/drawing/2010/main" val="0"/>
              </a:ext>
            </a:extLst>
          </a:blip>
          <a:srcRect/>
          <a:stretch/>
        </p:blipFill>
        <p:spPr>
          <a:xfrm>
            <a:off x="5930977" y="4501896"/>
            <a:ext cx="1243584" cy="832104"/>
          </a:xfrm>
          <a:prstGeom prst="rect">
            <a:avLst/>
          </a:prstGeom>
          <a:ln>
            <a:noFill/>
          </a:ln>
          <a:effectLst>
            <a:outerShdw blurRad="63500" sx="102000" sy="102000" algn="ctr" rotWithShape="0">
              <a:prstClr val="black">
                <a:alpha val="40000"/>
              </a:prstClr>
            </a:outerShdw>
          </a:effectLst>
        </p:spPr>
      </p:pic>
      <p:pic>
        <p:nvPicPr>
          <p:cNvPr id="18" name="Picture 17"/>
          <p:cNvPicPr>
            <a:picLocks/>
          </p:cNvPicPr>
          <p:nvPr/>
        </p:nvPicPr>
        <p:blipFill>
          <a:blip r:embed="rId11" cstate="print">
            <a:extLst>
              <a:ext uri="{28A0092B-C50C-407E-A947-70E740481C1C}">
                <a14:useLocalDpi xmlns:a14="http://schemas.microsoft.com/office/drawing/2010/main" val="0"/>
              </a:ext>
            </a:extLst>
          </a:blip>
          <a:srcRect/>
          <a:stretch/>
        </p:blipFill>
        <p:spPr>
          <a:xfrm>
            <a:off x="4483392" y="4501896"/>
            <a:ext cx="1243584" cy="832104"/>
          </a:xfrm>
          <a:prstGeom prst="rect">
            <a:avLst/>
          </a:prstGeom>
          <a:ln>
            <a:noFill/>
          </a:ln>
          <a:effectLst>
            <a:outerShdw blurRad="63500" sx="102000" sy="102000" algn="ctr" rotWithShape="0">
              <a:prstClr val="black">
                <a:alpha val="40000"/>
              </a:prstClr>
            </a:outerShdw>
          </a:effectLst>
        </p:spPr>
      </p:pic>
      <p:pic>
        <p:nvPicPr>
          <p:cNvPr id="7" name="Picture 6">
            <a:extLst>
              <a:ext uri="{FF2B5EF4-FFF2-40B4-BE49-F238E27FC236}">
                <a16:creationId xmlns:a16="http://schemas.microsoft.com/office/drawing/2014/main" id="{736E28DC-620C-46AE-8220-74AF114240F1}"/>
              </a:ext>
            </a:extLst>
          </p:cNvPr>
          <p:cNvPicPr>
            <a:picLocks/>
          </p:cNvPicPr>
          <p:nvPr/>
        </p:nvPicPr>
        <p:blipFill>
          <a:blip r:embed="rId12">
            <a:extLst>
              <a:ext uri="{28A0092B-C50C-407E-A947-70E740481C1C}">
                <a14:useLocalDpi xmlns:a14="http://schemas.microsoft.com/office/drawing/2010/main" val="0"/>
              </a:ext>
            </a:extLst>
          </a:blip>
          <a:srcRect/>
          <a:stretch/>
        </p:blipFill>
        <p:spPr>
          <a:xfrm>
            <a:off x="140640" y="4501896"/>
            <a:ext cx="1243584" cy="832104"/>
          </a:xfrm>
          <a:prstGeom prst="rect">
            <a:avLst/>
          </a:prstGeom>
          <a:ln>
            <a:noFill/>
          </a:ln>
          <a:effectLst>
            <a:outerShdw blurRad="63500" sx="102000" sy="102000" algn="ctr" rotWithShape="0">
              <a:prstClr val="black">
                <a:alpha val="40000"/>
              </a:prstClr>
            </a:outerShdw>
          </a:effectLst>
        </p:spPr>
      </p:pic>
      <p:pic>
        <p:nvPicPr>
          <p:cNvPr id="8" name="Picture 7">
            <a:extLst>
              <a:ext uri="{FF2B5EF4-FFF2-40B4-BE49-F238E27FC236}">
                <a16:creationId xmlns:a16="http://schemas.microsoft.com/office/drawing/2014/main" id="{BC251B42-2571-4B56-AEEF-D026583FD57A}"/>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88224" y="4501896"/>
            <a:ext cx="1243584" cy="832104"/>
          </a:xfrm>
          <a:prstGeom prst="rect">
            <a:avLst/>
          </a:prstGeom>
          <a:ln>
            <a:noFill/>
          </a:ln>
          <a:effectLst>
            <a:outerShdw blurRad="63500" sx="102000" sy="102000" algn="ctr" rotWithShape="0">
              <a:prstClr val="black">
                <a:alpha val="40000"/>
              </a:prstClr>
            </a:outerShdw>
          </a:effectLst>
        </p:spPr>
      </p:pic>
      <p:pic>
        <p:nvPicPr>
          <p:cNvPr id="10" name="Picture 9">
            <a:extLst>
              <a:ext uri="{FF2B5EF4-FFF2-40B4-BE49-F238E27FC236}">
                <a16:creationId xmlns:a16="http://schemas.microsoft.com/office/drawing/2014/main" id="{C35AAFA8-5F7C-4E23-93E6-B6BEA3A07BA7}"/>
              </a:ext>
            </a:extLst>
          </p:cNvPr>
          <p:cNvPicPr>
            <a:picLocks/>
          </p:cNvPicPr>
          <p:nvPr/>
        </p:nvPicPr>
        <p:blipFill>
          <a:blip r:embed="rId14">
            <a:extLst>
              <a:ext uri="{28A0092B-C50C-407E-A947-70E740481C1C}">
                <a14:useLocalDpi xmlns:a14="http://schemas.microsoft.com/office/drawing/2010/main" val="0"/>
              </a:ext>
            </a:extLst>
          </a:blip>
          <a:srcRect/>
          <a:stretch/>
        </p:blipFill>
        <p:spPr>
          <a:xfrm>
            <a:off x="140640" y="7474527"/>
            <a:ext cx="1243584" cy="832104"/>
          </a:xfrm>
          <a:prstGeom prst="rect">
            <a:avLst/>
          </a:prstGeom>
          <a:ln>
            <a:noFill/>
          </a:ln>
          <a:effectLst>
            <a:outerShdw blurRad="63500" sx="102000" sy="102000" algn="ctr" rotWithShape="0">
              <a:prstClr val="black">
                <a:alpha val="40000"/>
              </a:prstClr>
            </a:outerShdw>
          </a:effectLst>
        </p:spPr>
      </p:pic>
      <p:pic>
        <p:nvPicPr>
          <p:cNvPr id="14" name="Picture 13">
            <a:extLst>
              <a:ext uri="{FF2B5EF4-FFF2-40B4-BE49-F238E27FC236}">
                <a16:creationId xmlns:a16="http://schemas.microsoft.com/office/drawing/2014/main" id="{E6AC2D94-403F-4271-AB63-D0BA98487C72}"/>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1588224" y="7474527"/>
            <a:ext cx="1243584" cy="832104"/>
          </a:xfrm>
          <a:prstGeom prst="rect">
            <a:avLst/>
          </a:prstGeom>
          <a:ln>
            <a:noFill/>
          </a:ln>
          <a:effectLst>
            <a:outerShdw blurRad="63500" sx="102000" sy="102000" algn="ctr" rotWithShape="0">
              <a:prstClr val="black">
                <a:alpha val="40000"/>
              </a:prstClr>
            </a:outerShdw>
          </a:effectLst>
        </p:spPr>
      </p:pic>
      <p:sp>
        <p:nvSpPr>
          <p:cNvPr id="15" name="Rectangle 14">
            <a:extLst>
              <a:ext uri="{FF2B5EF4-FFF2-40B4-BE49-F238E27FC236}">
                <a16:creationId xmlns:a16="http://schemas.microsoft.com/office/drawing/2014/main" id="{6CF6E6A9-BF9E-45FE-8B91-0206727B61DE}"/>
              </a:ext>
            </a:extLst>
          </p:cNvPr>
          <p:cNvSpPr/>
          <p:nvPr/>
        </p:nvSpPr>
        <p:spPr>
          <a:xfrm>
            <a:off x="152400" y="8382000"/>
            <a:ext cx="2715490" cy="595932"/>
          </a:xfrm>
          <a:prstGeom prst="rect">
            <a:avLst/>
          </a:prstGeom>
        </p:spPr>
        <p:txBody>
          <a:bodyPr wrap="square">
            <a:spAutoFit/>
          </a:bodyPr>
          <a:lstStyle/>
          <a:p>
            <a:r>
              <a:rPr lang="en-US" sz="1091" b="1" dirty="0">
                <a:solidFill>
                  <a:srgbClr val="00273F"/>
                </a:solidFill>
                <a:latin typeface="Century Gothic" panose="020B0502020202020204" pitchFamily="34" charset="0"/>
              </a:rPr>
              <a:t>Marthe Teixeira</a:t>
            </a:r>
            <a:br>
              <a:rPr lang="en-US" sz="1091" b="1" dirty="0">
                <a:solidFill>
                  <a:srgbClr val="00273F"/>
                </a:solidFill>
                <a:latin typeface="Century Gothic" panose="020B0502020202020204" pitchFamily="34" charset="0"/>
              </a:rPr>
            </a:br>
            <a:r>
              <a:rPr lang="en-US" sz="1091" dirty="0">
                <a:solidFill>
                  <a:srgbClr val="00273F"/>
                </a:solidFill>
                <a:latin typeface="Century Gothic" panose="020B0502020202020204" pitchFamily="34" charset="0"/>
              </a:rPr>
              <a:t>(917) 325-8033</a:t>
            </a:r>
          </a:p>
          <a:p>
            <a:r>
              <a:rPr lang="en-US" sz="1091" dirty="0">
                <a:solidFill>
                  <a:srgbClr val="00273F"/>
                </a:solidFill>
                <a:latin typeface="Century Gothic" panose="020B0502020202020204" pitchFamily="34" charset="0"/>
              </a:rPr>
              <a:t>marthet@carolinaone.com</a:t>
            </a:r>
            <a:endParaRPr lang="en-US" sz="909" dirty="0">
              <a:solidFill>
                <a:srgbClr val="00273F"/>
              </a:solidFill>
              <a:latin typeface="Century Gothic" panose="020B0502020202020204" pitchFamily="34" charset="0"/>
            </a:endParaRPr>
          </a:p>
        </p:txBody>
      </p:sp>
    </p:spTree>
    <p:extLst>
      <p:ext uri="{BB962C8B-B14F-4D97-AF65-F5344CB8AC3E}">
        <p14:creationId xmlns:p14="http://schemas.microsoft.com/office/powerpoint/2010/main" val="164950929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272</TotalTime>
  <Words>284</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Back on the Market!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Purchase in Mt. Pleasant for under $200K</dc:title>
  <dc:creator>CVH360</dc:creator>
  <cp:lastModifiedBy>A. Thomas Price</cp:lastModifiedBy>
  <cp:revision>67</cp:revision>
  <dcterms:created xsi:type="dcterms:W3CDTF">2006-08-16T00:00:00Z</dcterms:created>
  <dcterms:modified xsi:type="dcterms:W3CDTF">2021-07-24T14:36:19Z</dcterms:modified>
</cp:coreProperties>
</file>