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238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4/21/2021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4/21/2021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4/21/2021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4/21/2021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582"/>
            <a:ext cx="8229600" cy="841857"/>
          </a:xfrm>
        </p:spPr>
        <p:txBody>
          <a:bodyPr anchor="ctr">
            <a:noAutofit/>
          </a:bodyPr>
          <a:lstStyle/>
          <a:p>
            <a:r>
              <a:rPr lang="en-US" sz="2400" b="1" dirty="0">
                <a:solidFill>
                  <a:srgbClr val="FF0000"/>
                </a:solidFill>
                <a:latin typeface="Dakota"/>
              </a:rPr>
              <a:t>COMING SOON!</a:t>
            </a:r>
            <a:br>
              <a:rPr lang="en-US" sz="2400" b="1" dirty="0">
                <a:solidFill>
                  <a:srgbClr val="FF0000"/>
                </a:solidFill>
                <a:latin typeface="Dakota"/>
              </a:rPr>
            </a:br>
            <a:r>
              <a:rPr lang="en-US" sz="2000" b="1" dirty="0">
                <a:solidFill>
                  <a:srgbClr val="FF0000"/>
                </a:solidFill>
                <a:latin typeface="Dakota"/>
              </a:rPr>
              <a:t>This is the one you HAVE to show your clients!</a:t>
            </a:r>
            <a:endParaRPr lang="en-US" sz="1600" dirty="0">
              <a:latin typeface="Dakota"/>
            </a:endParaRPr>
          </a:p>
        </p:txBody>
      </p:sp>
      <p:sp>
        <p:nvSpPr>
          <p:cNvPr id="3" name="Subtitle 2"/>
          <p:cNvSpPr>
            <a:spLocks noGrp="1"/>
          </p:cNvSpPr>
          <p:nvPr>
            <p:ph type="subTitle" idx="1"/>
          </p:nvPr>
        </p:nvSpPr>
        <p:spPr>
          <a:xfrm>
            <a:off x="266131" y="5199146"/>
            <a:ext cx="7697338" cy="3537081"/>
          </a:xfrm>
        </p:spPr>
        <p:txBody>
          <a:bodyPr anchor="ctr">
            <a:noAutofit/>
          </a:bodyPr>
          <a:lstStyle/>
          <a:p>
            <a:r>
              <a:rPr lang="en-US" sz="1600" dirty="0">
                <a:solidFill>
                  <a:schemeClr val="bg2">
                    <a:lumMod val="25000"/>
                  </a:schemeClr>
                </a:solidFill>
                <a:latin typeface="Franklin Gothic Book" panose="020B0503020102020204" pitchFamily="34" charset="0"/>
              </a:rPr>
              <a:t>Highly desirable split floor plan in this 3 bedroom ranch with 2 baths in Hanahan’s popular Tanner Plantation.  This home has an open concept with vaulted ceilings. Best of all it sits on a premium lot located at the end of a quiet </a:t>
            </a:r>
            <a:r>
              <a:rPr lang="en-US" sz="1600" dirty="0" err="1">
                <a:solidFill>
                  <a:schemeClr val="bg2">
                    <a:lumMod val="25000"/>
                  </a:schemeClr>
                </a:solidFill>
                <a:latin typeface="Franklin Gothic Book" panose="020B0503020102020204" pitchFamily="34" charset="0"/>
              </a:rPr>
              <a:t>cul</a:t>
            </a:r>
            <a:r>
              <a:rPr lang="en-US" sz="1600" dirty="0">
                <a:solidFill>
                  <a:schemeClr val="bg2">
                    <a:lumMod val="25000"/>
                  </a:schemeClr>
                </a:solidFill>
                <a:latin typeface="Franklin Gothic Book" panose="020B0503020102020204" pitchFamily="34" charset="0"/>
              </a:rPr>
              <a:t> de sac! The new owners will enjoy a huge private back yard that is completely fenced in. Views of the pond bring peace to the soul- woods beyond the pond make it feel like a nature preserve in your own back yard. An added bonus that they will appreciate the wide gate beside the house allowing for boat (or other “toys”) to be stored on property tucked away out of sight. With a newer roof and AC, your clients will have peace of mind. Updates made throughout the house are tasteful and this home is truly move in ready. Did I mention NO CARPET? Bamboo floors and tile in the master bath are just some of the upgrades. We will go live on the </a:t>
            </a:r>
            <a:r>
              <a:rPr lang="en-US" sz="1600" dirty="0" err="1">
                <a:solidFill>
                  <a:schemeClr val="bg2">
                    <a:lumMod val="25000"/>
                  </a:schemeClr>
                </a:solidFill>
                <a:latin typeface="Franklin Gothic Book" panose="020B0503020102020204" pitchFamily="34" charset="0"/>
              </a:rPr>
              <a:t>mls</a:t>
            </a:r>
            <a:r>
              <a:rPr lang="en-US" sz="1600" dirty="0">
                <a:solidFill>
                  <a:schemeClr val="bg2">
                    <a:lumMod val="25000"/>
                  </a:schemeClr>
                </a:solidFill>
                <a:latin typeface="Franklin Gothic Book" panose="020B0503020102020204" pitchFamily="34" charset="0"/>
              </a:rPr>
              <a:t> tomorrow so call your clients to see how soon they can tour- and feel free to call me with any questions you may have! </a:t>
            </a:r>
          </a:p>
          <a:p>
            <a:endParaRPr lang="en-US" sz="1600" dirty="0">
              <a:solidFill>
                <a:schemeClr val="bg2">
                  <a:lumMod val="25000"/>
                </a:schemeClr>
              </a:solidFill>
              <a:latin typeface="Franklin Gothic Book" panose="020B0503020102020204" pitchFamily="34" charset="0"/>
            </a:endParaRPr>
          </a:p>
          <a:p>
            <a:r>
              <a:rPr lang="en-US" sz="1600">
                <a:solidFill>
                  <a:schemeClr val="bg2">
                    <a:lumMod val="25000"/>
                  </a:schemeClr>
                </a:solidFill>
                <a:latin typeface="Franklin Gothic Book" panose="020B0503020102020204" pitchFamily="34" charset="0"/>
              </a:rPr>
              <a:t>Price </a:t>
            </a:r>
            <a:r>
              <a:rPr lang="en-US" sz="1600" dirty="0">
                <a:solidFill>
                  <a:schemeClr val="bg2">
                    <a:lumMod val="25000"/>
                  </a:schemeClr>
                </a:solidFill>
                <a:latin typeface="Franklin Gothic Book" panose="020B0503020102020204" pitchFamily="34" charset="0"/>
              </a:rPr>
              <a:t>$335,000</a:t>
            </a:r>
            <a:endParaRPr lang="en-US" sz="1600" b="1" i="1" dirty="0">
              <a:solidFill>
                <a:schemeClr val="bg2">
                  <a:lumMod val="25000"/>
                </a:schemeClr>
              </a:solidFill>
              <a:latin typeface="Franklin Gothic Book" panose="020B0503020102020204" pitchFamily="34" charset="0"/>
            </a:endParaRPr>
          </a:p>
        </p:txBody>
      </p:sp>
      <p:sp>
        <p:nvSpPr>
          <p:cNvPr id="15" name="Rectangle 14"/>
          <p:cNvSpPr/>
          <p:nvPr/>
        </p:nvSpPr>
        <p:spPr>
          <a:xfrm>
            <a:off x="1512568" y="4168129"/>
            <a:ext cx="5204465" cy="830997"/>
          </a:xfrm>
          <a:prstGeom prst="rect">
            <a:avLst/>
          </a:prstGeom>
        </p:spPr>
        <p:txBody>
          <a:bodyPr wrap="square">
            <a:spAutoFit/>
          </a:bodyPr>
          <a:lstStyle/>
          <a:p>
            <a:pPr algn="ctr"/>
            <a:r>
              <a:rPr lang="en-US" sz="2800" b="1" dirty="0">
                <a:solidFill>
                  <a:srgbClr val="C00000"/>
                </a:solidFill>
                <a:latin typeface="Franklin Gothic Book" panose="020B0503020102020204" pitchFamily="34" charset="0"/>
              </a:rPr>
              <a:t>1201 </a:t>
            </a:r>
            <a:r>
              <a:rPr lang="en-US" sz="2800" b="1" dirty="0" err="1">
                <a:solidFill>
                  <a:srgbClr val="C00000"/>
                </a:solidFill>
                <a:latin typeface="Franklin Gothic Book" panose="020B0503020102020204" pitchFamily="34" charset="0"/>
              </a:rPr>
              <a:t>Grasswind</a:t>
            </a:r>
            <a:r>
              <a:rPr lang="en-US" sz="2800" b="1" dirty="0">
                <a:solidFill>
                  <a:srgbClr val="C00000"/>
                </a:solidFill>
                <a:latin typeface="Franklin Gothic Book" panose="020B0503020102020204" pitchFamily="34" charset="0"/>
              </a:rPr>
              <a:t> Drive</a:t>
            </a:r>
          </a:p>
          <a:p>
            <a:pPr algn="ctr"/>
            <a:r>
              <a:rPr lang="en-US" sz="2000" dirty="0">
                <a:solidFill>
                  <a:srgbClr val="C00000"/>
                </a:solidFill>
                <a:latin typeface="Franklin Gothic Book" panose="020B0503020102020204" pitchFamily="34" charset="0"/>
              </a:rPr>
              <a:t>Tanner Plantation, Hanahan SC</a:t>
            </a:r>
          </a:p>
        </p:txBody>
      </p:sp>
      <p:pic>
        <p:nvPicPr>
          <p:cNvPr id="16" name="Picture 15"/>
          <p:cNvPicPr>
            <a:picLocks/>
          </p:cNvPicPr>
          <p:nvPr/>
        </p:nvPicPr>
        <p:blipFill>
          <a:blip r:embed="rId2">
            <a:extLst>
              <a:ext uri="{28A0092B-C50C-407E-A947-70E740481C1C}">
                <a14:useLocalDpi xmlns:a14="http://schemas.microsoft.com/office/drawing/2010/main" val="0"/>
              </a:ext>
            </a:extLst>
          </a:blip>
          <a:srcRect/>
          <a:stretch/>
        </p:blipFill>
        <p:spPr>
          <a:xfrm>
            <a:off x="-1951299" y="812415"/>
            <a:ext cx="1681190" cy="1086099"/>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1951299" y="2220025"/>
            <a:ext cx="1681190" cy="1086099"/>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1950508" y="3630601"/>
            <a:ext cx="1679607" cy="1085076"/>
          </a:xfrm>
          <a:prstGeom prst="rect">
            <a:avLst/>
          </a:prstGeom>
          <a:ln>
            <a:noFill/>
          </a:ln>
          <a:effectLst/>
        </p:spPr>
      </p:pic>
      <p:pic>
        <p:nvPicPr>
          <p:cNvPr id="14" name="Picture 13"/>
          <p:cNvPicPr>
            <a:picLocks noChangeAspect="1"/>
          </p:cNvPicPr>
          <p:nvPr/>
        </p:nvPicPr>
        <p:blipFill>
          <a:blip r:embed="rId7">
            <a:extLst>
              <a:ext uri="{28A0092B-C50C-407E-A947-70E740481C1C}">
                <a14:useLocalDpi xmlns:a14="http://schemas.microsoft.com/office/drawing/2010/main" val="0"/>
              </a:ext>
            </a:extLst>
          </a:blip>
          <a:srcRect/>
          <a:stretch/>
        </p:blipFill>
        <p:spPr>
          <a:xfrm>
            <a:off x="116006" y="1053459"/>
            <a:ext cx="3886200" cy="2914650"/>
          </a:xfrm>
          <a:prstGeom prst="rect">
            <a:avLst/>
          </a:prstGeom>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4227395" y="1053459"/>
            <a:ext cx="3886200" cy="2914650"/>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8523233" y="2220025"/>
            <a:ext cx="1681190" cy="1086099"/>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8523232" y="3628141"/>
            <a:ext cx="1682492" cy="1086940"/>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411</TotalTime>
  <Words>258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COMING SOON! This is the one you HAVE to show your clients!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55</cp:revision>
  <dcterms:created xsi:type="dcterms:W3CDTF">2016-07-16T19:46:25Z</dcterms:created>
  <dcterms:modified xsi:type="dcterms:W3CDTF">2021-04-21T13:58:55Z</dcterms:modified>
</cp:coreProperties>
</file>