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76" y="4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315200" cy="2997488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9" y="-5576"/>
            <a:ext cx="7299321" cy="484985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66035"/>
            <a:ext cx="5406228" cy="2555005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Adorable 2 bedroom 2.5 bath town home with garage in desirable Summer Wood.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Spacious and open concept feature stainless appliances, gas fire place and screened porch.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Summer Wood is conveniently located to Summerville close to shopping and I26.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We have priced this home to sell quick!</a:t>
            </a:r>
            <a:endParaRPr lang="en-US" sz="13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198114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05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317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0"/>
              </a:rPr>
              <a:t>New On the Market!!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941351"/>
            <a:ext cx="5402260" cy="142468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1202 Buckthorn Circle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Summer Wood :: Summerville, SC 29483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18007387 :: $145,000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2 Bed / 2½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6630245" y="-890411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6941501" y="-555080"/>
            <a:ext cx="1616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Reduced</a:t>
            </a:r>
            <a:b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$785,000!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" y="4993049"/>
            <a:ext cx="1828215" cy="1215223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" y="7721265"/>
            <a:ext cx="1828136" cy="1214788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57086"/>
            <a:ext cx="1828800" cy="1215364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30337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9362150"/>
            <a:ext cx="850392" cy="4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320</TotalTime>
  <Words>89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1202 Buckthorn Circle Summer Wood :: Summerville, SC 29483 MLS# 18007387 :: $145,000 2 Bed / 2½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54</cp:revision>
  <dcterms:created xsi:type="dcterms:W3CDTF">2006-08-16T00:00:00Z</dcterms:created>
  <dcterms:modified xsi:type="dcterms:W3CDTF">2018-03-19T17:12:46Z</dcterms:modified>
</cp:coreProperties>
</file>