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00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microsoft.com/office/2007/relationships/hdphoto" Target="../media/hdphoto4.wdp"/><Relationship Id="rId17" Type="http://schemas.openxmlformats.org/officeDocument/2006/relationships/image" Target="../media/image10.png"/><Relationship Id="rId2" Type="http://schemas.openxmlformats.org/officeDocument/2006/relationships/image" Target="../media/image1.gif"/><Relationship Id="rId16" Type="http://schemas.openxmlformats.org/officeDocument/2006/relationships/hyperlink" Target="mailto:wendydelaneyhomes@comcast.net" TargetMode="Externa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jpeg"/><Relationship Id="rId5" Type="http://schemas.openxmlformats.org/officeDocument/2006/relationships/image" Target="../media/image3.jpeg"/><Relationship Id="rId15" Type="http://schemas.openxmlformats.org/officeDocument/2006/relationships/image" Target="../media/image9.jpeg"/><Relationship Id="rId10" Type="http://schemas.openxmlformats.org/officeDocument/2006/relationships/image" Target="../media/image6.jpeg"/><Relationship Id="rId4" Type="http://schemas.microsoft.com/office/2007/relationships/hdphoto" Target="../media/hdphoto1.wdp"/><Relationship Id="rId9" Type="http://schemas.microsoft.com/office/2007/relationships/hdphoto" Target="../media/hdphoto3.wdp"/><Relationship Id="rId14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457200"/>
            <a:ext cx="8229600" cy="6096000"/>
          </a:xfrm>
          <a:prstGeom prst="roundRect">
            <a:avLst>
              <a:gd name="adj" fmla="val 3258"/>
            </a:avLst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"/>
            <a:ext cx="9144000" cy="45720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Furnished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Waterfront Executive Rental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Adobe Caslon Pro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505200"/>
            <a:ext cx="8229600" cy="1752600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Incredible opportunity to rent this waterfront home with amazing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views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. This custom built home has everything you would want including Viking and Wolf appliances, a huge family room, oversized kitchen with sunroom and eat-in area. Master bedroom with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jacuzzi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 tub and a huge steam shower! The back side of this home is great for relaxing on the screened porch or taking a dip in the hot tub while overlooking the water. Hardwood Floors found throughout home, gas fireplace, custom built-ins, and an elevator! Call today, this won't last long. Home can be rented fully furnished.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255" b="14894"/>
          <a:stretch/>
        </p:blipFill>
        <p:spPr>
          <a:xfrm>
            <a:off x="609600" y="609600"/>
            <a:ext cx="2686050" cy="289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9218"/>
          <a:stretch/>
        </p:blipFill>
        <p:spPr>
          <a:xfrm>
            <a:off x="5846064" y="609600"/>
            <a:ext cx="2688336" cy="289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3295650" y="995571"/>
            <a:ext cx="255041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1202 Finley Rd</a:t>
            </a:r>
          </a:p>
          <a:p>
            <a:pPr algn="ctr"/>
            <a:endParaRPr lang="en-US" dirty="0">
              <a:solidFill>
                <a:schemeClr val="tx2">
                  <a:lumMod val="50000"/>
                </a:schemeClr>
              </a:solidFill>
              <a:latin typeface="Adobe Caslon Pro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Pinefield</a:t>
            </a:r>
            <a:endParaRPr lang="en-US" dirty="0" smtClean="0">
              <a:solidFill>
                <a:schemeClr val="tx2">
                  <a:lumMod val="50000"/>
                </a:schemeClr>
              </a:solidFill>
              <a:latin typeface="Adobe Caslon Pro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Charleston, SC</a:t>
            </a:r>
          </a:p>
          <a:p>
            <a:pPr algn="ctr"/>
            <a:endParaRPr lang="en-US" dirty="0">
              <a:solidFill>
                <a:schemeClr val="tx2">
                  <a:lumMod val="50000"/>
                </a:schemeClr>
              </a:solidFill>
              <a:latin typeface="Adobe Caslon Pro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MLS# 14029871</a:t>
            </a: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$3,800/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mo</a:t>
            </a:r>
            <a:endParaRPr lang="en-US" dirty="0" smtClean="0">
              <a:solidFill>
                <a:schemeClr val="tx2">
                  <a:lumMod val="50000"/>
                </a:schemeClr>
              </a:solidFill>
              <a:latin typeface="Adobe Caslon Pro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5257800"/>
            <a:ext cx="857250" cy="1143000"/>
          </a:xfrm>
          <a:prstGeom prst="roundRect">
            <a:avLst>
              <a:gd name="adj" fmla="val 8789"/>
            </a:avLst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5257800"/>
            <a:ext cx="857250" cy="1143000"/>
          </a:xfrm>
          <a:prstGeom prst="roundRect">
            <a:avLst>
              <a:gd name="adj" fmla="val 8789"/>
            </a:avLst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5257800"/>
            <a:ext cx="857250" cy="1143000"/>
          </a:xfrm>
          <a:prstGeom prst="roundRect">
            <a:avLst>
              <a:gd name="adj" fmla="val 8789"/>
            </a:avLst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150" y="5257800"/>
            <a:ext cx="857250" cy="1143000"/>
          </a:xfrm>
          <a:prstGeom prst="roundRect">
            <a:avLst>
              <a:gd name="adj" fmla="val 8789"/>
            </a:avLst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064" y="5257800"/>
            <a:ext cx="857250" cy="1143000"/>
          </a:xfrm>
          <a:prstGeom prst="roundRect">
            <a:avLst>
              <a:gd name="adj" fmla="val 8789"/>
            </a:avLst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607" y="5257800"/>
            <a:ext cx="857250" cy="1143000"/>
          </a:xfrm>
          <a:prstGeom prst="roundRect">
            <a:avLst>
              <a:gd name="adj" fmla="val 8789"/>
            </a:avLst>
          </a:prstGeom>
          <a:ln>
            <a:solidFill>
              <a:schemeClr val="bg1"/>
            </a:solidFill>
          </a:ln>
        </p:spPr>
      </p:pic>
      <p:sp>
        <p:nvSpPr>
          <p:cNvPr id="15" name="Rectangle 14"/>
          <p:cNvSpPr/>
          <p:nvPr/>
        </p:nvSpPr>
        <p:spPr>
          <a:xfrm>
            <a:off x="0" y="6595646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Wendy Delaney |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dobe Caslon Pro" pitchFamily="18" charset="0"/>
                <a:cs typeface="Times New Roman" panose="02020603050405020304" pitchFamily="18" charset="0"/>
                <a:hlinkClick r:id="rId16"/>
              </a:rPr>
              <a:t>wendydelaneyhomes@comcast.net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Adobe Caslon Pro" pitchFamily="18" charset="0"/>
                <a:cs typeface="Times New Roman" panose="02020603050405020304" pitchFamily="18" charset="0"/>
              </a:rPr>
              <a:t>| 843-670-6889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491" y="5257800"/>
            <a:ext cx="1886732" cy="1143000"/>
          </a:xfrm>
          <a:prstGeom prst="roundRect">
            <a:avLst>
              <a:gd name="adj" fmla="val 8789"/>
            </a:avLst>
          </a:prstGeom>
        </p:spPr>
      </p:pic>
    </p:spTree>
    <p:extLst>
      <p:ext uri="{BB962C8B-B14F-4D97-AF65-F5344CB8AC3E}">
        <p14:creationId xmlns:p14="http://schemas.microsoft.com/office/powerpoint/2010/main" val="1868253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130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Furnished Waterfront Executive Rental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Waterfront Furnished Rental</dc:title>
  <dc:creator>CVH360</dc:creator>
  <cp:lastModifiedBy>atp1313@gmail.com</cp:lastModifiedBy>
  <cp:revision>3</cp:revision>
  <dcterms:created xsi:type="dcterms:W3CDTF">2006-08-16T00:00:00Z</dcterms:created>
  <dcterms:modified xsi:type="dcterms:W3CDTF">2014-11-20T21:07:21Z</dcterms:modified>
</cp:coreProperties>
</file>